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5"/>
    <p:restoredTop sz="94664"/>
  </p:normalViewPr>
  <p:slideViewPr>
    <p:cSldViewPr snapToGrid="0" snapToObjects="1">
      <p:cViewPr varScale="1">
        <p:scale>
          <a:sx n="118" d="100"/>
          <a:sy n="118" d="100"/>
        </p:scale>
        <p:origin x="20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name="adj" fmla="val 0"/>
            </a:avLst>
          </a:prstGeom>
          <a:solidFill>
            <a:schemeClr val="lt1">
              <a:alpha val="3030"/>
            </a:schemeClr>
          </a:solidFill>
          <a:ln>
            <a:noFill/>
          </a:ln>
        </p:spPr>
        <p:txBody>
          <a:bodyPr wrap="square" lIns="91425" tIns="91425" rIns="91425" bIns="91425" anchor="ctr" anchorCtr="0">
            <a:noAutofit/>
          </a:bodyPr>
          <a:lstStyle/>
          <a:p>
            <a:pPr lvl="0">
              <a:spcBef>
                <a:spcPts val="0"/>
              </a:spcBef>
              <a:buNone/>
            </a:pP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name="adj" fmla="val 50000"/>
              </a:avLst>
            </a:prstGeom>
            <a:solidFill>
              <a:schemeClr val="lt1">
                <a:alpha val="3030"/>
              </a:schemeClr>
            </a:solidFill>
            <a:ln>
              <a:noFill/>
            </a:ln>
          </p:spPr>
          <p:txBody>
            <a:bodyPr wrap="square" lIns="91425" tIns="91425" rIns="91425" bIns="91425" anchor="ctr" anchorCtr="0">
              <a:noAutofit/>
            </a:bodyPr>
            <a:lstStyle/>
            <a:p>
              <a:pPr lvl="0">
                <a:spcBef>
                  <a:spcPts val="0"/>
                </a:spcBef>
                <a:buNone/>
              </a:pPr>
              <a:endParaRPr/>
            </a:p>
          </p:txBody>
        </p:sp>
        <p:sp>
          <p:nvSpPr>
            <p:cNvPr id="13" name="Shape 13"/>
            <p:cNvSpPr/>
            <p:nvPr/>
          </p:nvSpPr>
          <p:spPr>
            <a:xfrm rot="-5400000">
              <a:off x="150" y="1145825"/>
              <a:ext cx="3996600" cy="3996900"/>
            </a:xfrm>
            <a:prstGeom prst="diagStripe">
              <a:avLst>
                <a:gd name="adj" fmla="val 58774"/>
              </a:avLst>
            </a:prstGeom>
            <a:solidFill>
              <a:schemeClr val="lt1">
                <a:alpha val="3030"/>
              </a:schemeClr>
            </a:solidFill>
            <a:ln>
              <a:noFill/>
            </a:ln>
          </p:spPr>
          <p:txBody>
            <a:bodyPr wrap="square" lIns="91425" tIns="91425" rIns="91425" bIns="91425" anchor="ctr" anchorCtr="0">
              <a:noAutofit/>
            </a:bodyPr>
            <a:lstStyle/>
            <a:p>
              <a:pPr lvl="0">
                <a:spcBef>
                  <a:spcPts val="0"/>
                </a:spcBef>
                <a:buNone/>
              </a:pPr>
              <a:endParaRPr/>
            </a:p>
          </p:txBody>
        </p:sp>
        <p:sp>
          <p:nvSpPr>
            <p:cNvPr id="14" name="Shape 14"/>
            <p:cNvSpPr/>
            <p:nvPr/>
          </p:nvSpPr>
          <p:spPr>
            <a:xfrm rot="-5400000">
              <a:off x="1646" y="-75"/>
              <a:ext cx="2299800" cy="2300100"/>
            </a:xfrm>
            <a:prstGeom prst="diagStripe">
              <a:avLst>
                <a:gd name="adj" fmla="val 50000"/>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5" name="Shape 15"/>
            <p:cNvSpPr/>
            <p:nvPr/>
          </p:nvSpPr>
          <p:spPr>
            <a:xfrm flipH="1">
              <a:off x="652821" y="590035"/>
              <a:ext cx="2300100" cy="2299800"/>
            </a:xfrm>
            <a:prstGeom prst="diagStripe">
              <a:avLst>
                <a:gd name="adj" fmla="val 50000"/>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3537150" y="1578400"/>
            <a:ext cx="5017500" cy="1578900"/>
          </a:xfrm>
          <a:prstGeom prst="rect">
            <a:avLst/>
          </a:prstGeom>
        </p:spPr>
        <p:txBody>
          <a:bodyPr wrap="square"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17" name="Shape 17"/>
          <p:cNvSpPr txBox="1">
            <a:spLocks noGrp="1"/>
          </p:cNvSpPr>
          <p:nvPr>
            <p:ph type="subTitle" idx="1"/>
          </p:nvPr>
        </p:nvSpPr>
        <p:spPr>
          <a:xfrm>
            <a:off x="5083950" y="3924925"/>
            <a:ext cx="3470700" cy="506100"/>
          </a:xfrm>
          <a:prstGeom prst="rect">
            <a:avLst/>
          </a:prstGeom>
        </p:spPr>
        <p:txBody>
          <a:bodyPr wrap="square" lIns="91425" tIns="91425" rIns="91425" bIns="91425" anchor="t" anchorCtr="0"/>
          <a:lstStyle>
            <a:lvl1pPr lvl="0">
              <a:lnSpc>
                <a:spcPct val="100000"/>
              </a:lnSpc>
              <a:spcBef>
                <a:spcPts val="0"/>
              </a:spcBef>
              <a:spcAft>
                <a:spcPts val="0"/>
              </a:spcAft>
              <a:buNone/>
              <a:defRPr/>
            </a:lvl1pPr>
            <a:lvl2pPr lvl="1">
              <a:lnSpc>
                <a:spcPct val="100000"/>
              </a:lnSpc>
              <a:spcBef>
                <a:spcPts val="0"/>
              </a:spcBef>
              <a:spcAft>
                <a:spcPts val="0"/>
              </a:spcAft>
              <a:buSzPct val="100000"/>
              <a:buNone/>
              <a:defRPr sz="1300"/>
            </a:lvl2pPr>
            <a:lvl3pPr lvl="2">
              <a:lnSpc>
                <a:spcPct val="100000"/>
              </a:lnSpc>
              <a:spcBef>
                <a:spcPts val="0"/>
              </a:spcBef>
              <a:spcAft>
                <a:spcPts val="0"/>
              </a:spcAft>
              <a:buSzPct val="100000"/>
              <a:buNone/>
              <a:defRPr sz="1300"/>
            </a:lvl3pPr>
            <a:lvl4pPr lvl="3">
              <a:lnSpc>
                <a:spcPct val="100000"/>
              </a:lnSpc>
              <a:spcBef>
                <a:spcPts val="0"/>
              </a:spcBef>
              <a:spcAft>
                <a:spcPts val="0"/>
              </a:spcAft>
              <a:buSzPct val="100000"/>
              <a:buNone/>
              <a:defRPr sz="1300"/>
            </a:lvl4pPr>
            <a:lvl5pPr lvl="4">
              <a:lnSpc>
                <a:spcPct val="100000"/>
              </a:lnSpc>
              <a:spcBef>
                <a:spcPts val="0"/>
              </a:spcBef>
              <a:spcAft>
                <a:spcPts val="0"/>
              </a:spcAft>
              <a:buSzPct val="100000"/>
              <a:buNone/>
              <a:defRPr sz="1300"/>
            </a:lvl5pPr>
            <a:lvl6pPr lvl="5">
              <a:lnSpc>
                <a:spcPct val="100000"/>
              </a:lnSpc>
              <a:spcBef>
                <a:spcPts val="0"/>
              </a:spcBef>
              <a:spcAft>
                <a:spcPts val="0"/>
              </a:spcAft>
              <a:buSzPct val="100000"/>
              <a:buNone/>
              <a:defRPr sz="1300"/>
            </a:lvl6pPr>
            <a:lvl7pPr lvl="6">
              <a:lnSpc>
                <a:spcPct val="100000"/>
              </a:lnSpc>
              <a:spcBef>
                <a:spcPts val="0"/>
              </a:spcBef>
              <a:spcAft>
                <a:spcPts val="0"/>
              </a:spcAft>
              <a:buSzPct val="100000"/>
              <a:buNone/>
              <a:defRPr sz="1300"/>
            </a:lvl7pPr>
            <a:lvl8pPr lvl="7">
              <a:lnSpc>
                <a:spcPct val="100000"/>
              </a:lnSpc>
              <a:spcBef>
                <a:spcPts val="0"/>
              </a:spcBef>
              <a:spcAft>
                <a:spcPts val="0"/>
              </a:spcAft>
              <a:buSzPct val="100000"/>
              <a:buNone/>
              <a:defRPr sz="1300"/>
            </a:lvl8pPr>
            <a:lvl9pPr lvl="8">
              <a:lnSpc>
                <a:spcPct val="100000"/>
              </a:lnSpc>
              <a:spcBef>
                <a:spcPts val="0"/>
              </a:spcBef>
              <a:spcAft>
                <a:spcPts val="0"/>
              </a:spcAft>
              <a:buSzPct val="100000"/>
              <a:buNone/>
              <a:defRPr sz="13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name="adj" fmla="val 49469"/>
              </a:avLst>
            </a:prstGeom>
            <a:solidFill>
              <a:schemeClr val="lt1">
                <a:alpha val="3460"/>
              </a:schemeClr>
            </a:solidFill>
            <a:ln>
              <a:noFill/>
            </a:ln>
          </p:spPr>
          <p:txBody>
            <a:bodyPr wrap="square" lIns="91425" tIns="91425" rIns="91425" bIns="91425" anchor="ctr" anchorCtr="0">
              <a:noAutofit/>
            </a:bodyPr>
            <a:lstStyle/>
            <a:p>
              <a:pPr lvl="0">
                <a:spcBef>
                  <a:spcPts val="0"/>
                </a:spcBef>
                <a:buNone/>
              </a:pPr>
              <a:endParaRPr/>
            </a:p>
          </p:txBody>
        </p:sp>
        <p:sp>
          <p:nvSpPr>
            <p:cNvPr id="108" name="Shape 108"/>
            <p:cNvSpPr/>
            <p:nvPr/>
          </p:nvSpPr>
          <p:spPr>
            <a:xfrm rot="5400000">
              <a:off x="4841125" y="5700"/>
              <a:ext cx="4298100" cy="4286700"/>
            </a:xfrm>
            <a:prstGeom prst="diagStripe">
              <a:avLst>
                <a:gd name="adj" fmla="val 0"/>
              </a:avLst>
            </a:prstGeom>
            <a:solidFill>
              <a:schemeClr val="lt1">
                <a:alpha val="3460"/>
              </a:schemeClr>
            </a:solidFill>
            <a:ln>
              <a:noFill/>
            </a:ln>
          </p:spPr>
          <p:txBody>
            <a:bodyPr wrap="square" lIns="91425" tIns="91425" rIns="91425" bIns="91425" anchor="ctr" anchorCtr="0">
              <a:noAutofit/>
            </a:bodyPr>
            <a:lstStyle/>
            <a:p>
              <a:pPr lvl="0">
                <a:spcBef>
                  <a:spcPts val="0"/>
                </a:spcBef>
                <a:buNone/>
              </a:pPr>
              <a:endParaRPr/>
            </a:p>
          </p:txBody>
        </p:sp>
        <p:sp>
          <p:nvSpPr>
            <p:cNvPr id="109" name="Shape 109"/>
            <p:cNvSpPr/>
            <p:nvPr/>
          </p:nvSpPr>
          <p:spPr>
            <a:xfrm rot="-5400000">
              <a:off x="5618399" y="123646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10" name="Shape 110"/>
            <p:cNvSpPr/>
            <p:nvPr/>
          </p:nvSpPr>
          <p:spPr>
            <a:xfrm flipH="1">
              <a:off x="5849857" y="144395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11" name="Shape 1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12" name="Shape 112"/>
            <p:cNvSpPr/>
            <p:nvPr/>
          </p:nvSpPr>
          <p:spPr>
            <a:xfrm flipH="1">
              <a:off x="6222115" y="267695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13" name="Shape 113"/>
            <p:cNvSpPr/>
            <p:nvPr/>
          </p:nvSpPr>
          <p:spPr>
            <a:xfrm rot="-5400000">
              <a:off x="6675341" y="186201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14" name="Shape 114"/>
            <p:cNvSpPr/>
            <p:nvPr/>
          </p:nvSpPr>
          <p:spPr>
            <a:xfrm flipH="1">
              <a:off x="6908099" y="2069505"/>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115" name="Shape 115"/>
            <p:cNvSpPr/>
            <p:nvPr/>
          </p:nvSpPr>
          <p:spPr>
            <a:xfrm rot="-5400000">
              <a:off x="6861141" y="247781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16" name="Shape 116"/>
            <p:cNvSpPr/>
            <p:nvPr/>
          </p:nvSpPr>
          <p:spPr>
            <a:xfrm flipH="1">
              <a:off x="7965266" y="269296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17" name="Shape 117"/>
            <p:cNvSpPr/>
            <p:nvPr/>
          </p:nvSpPr>
          <p:spPr>
            <a:xfrm flipH="1">
              <a:off x="8145082" y="330875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18" name="Shape 118"/>
            <p:cNvSpPr/>
            <p:nvPr/>
          </p:nvSpPr>
          <p:spPr>
            <a:xfrm rot="-5400000">
              <a:off x="7047599" y="309501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19" name="Shape 119"/>
            <p:cNvSpPr/>
            <p:nvPr/>
          </p:nvSpPr>
          <p:spPr>
            <a:xfrm flipH="1">
              <a:off x="7276649" y="3302502"/>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20" name="Shape 120"/>
            <p:cNvSpPr/>
            <p:nvPr/>
          </p:nvSpPr>
          <p:spPr>
            <a:xfrm rot="-5400000">
              <a:off x="7227414" y="3710807"/>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21" name="Shape 121"/>
            <p:cNvSpPr/>
            <p:nvPr/>
          </p:nvSpPr>
          <p:spPr>
            <a:xfrm flipH="1">
              <a:off x="7462448" y="3918294"/>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22" name="Shape 122"/>
            <p:cNvSpPr/>
            <p:nvPr/>
          </p:nvSpPr>
          <p:spPr>
            <a:xfrm rot="-5400000">
              <a:off x="8102491" y="371847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23" name="Shape 123"/>
            <p:cNvSpPr/>
            <p:nvPr/>
          </p:nvSpPr>
          <p:spPr>
            <a:xfrm flipH="1">
              <a:off x="8334533" y="392596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124" name="Shape 124"/>
            <p:cNvSpPr/>
            <p:nvPr/>
          </p:nvSpPr>
          <p:spPr>
            <a:xfrm rot="-5400000">
              <a:off x="8288290" y="43342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grpSp>
      <p:sp>
        <p:nvSpPr>
          <p:cNvPr id="125" name="Shape 125"/>
          <p:cNvSpPr txBox="1">
            <a:spLocks noGrp="1"/>
          </p:cNvSpPr>
          <p:nvPr>
            <p:ph type="title"/>
          </p:nvPr>
        </p:nvSpPr>
        <p:spPr>
          <a:xfrm>
            <a:off x="823850" y="1284675"/>
            <a:ext cx="4776000" cy="1300800"/>
          </a:xfrm>
          <a:prstGeom prst="rect">
            <a:avLst/>
          </a:prstGeom>
        </p:spPr>
        <p:txBody>
          <a:bodyPr wrap="square" lIns="91425" tIns="91425" rIns="91425" bIns="91425" anchor="t" anchorCtr="0"/>
          <a:lstStyle>
            <a:lvl1pPr lvl="0">
              <a:spcBef>
                <a:spcPts val="0"/>
              </a:spcBef>
              <a:buSzPct val="100000"/>
              <a:defRPr sz="8000"/>
            </a:lvl1pPr>
            <a:lvl2pPr lvl="1">
              <a:spcBef>
                <a:spcPts val="0"/>
              </a:spcBef>
              <a:buSzPct val="100000"/>
              <a:defRPr sz="8000"/>
            </a:lvl2pPr>
            <a:lvl3pPr lvl="2">
              <a:spcBef>
                <a:spcPts val="0"/>
              </a:spcBef>
              <a:buSzPct val="100000"/>
              <a:defRPr sz="8000"/>
            </a:lvl3pPr>
            <a:lvl4pPr lvl="3">
              <a:spcBef>
                <a:spcPts val="0"/>
              </a:spcBef>
              <a:buSzPct val="100000"/>
              <a:defRPr sz="8000"/>
            </a:lvl4pPr>
            <a:lvl5pPr lvl="4">
              <a:spcBef>
                <a:spcPts val="0"/>
              </a:spcBef>
              <a:buSzPct val="100000"/>
              <a:defRPr sz="8000"/>
            </a:lvl5pPr>
            <a:lvl6pPr lvl="5">
              <a:spcBef>
                <a:spcPts val="0"/>
              </a:spcBef>
              <a:buSzPct val="100000"/>
              <a:defRPr sz="8000"/>
            </a:lvl6pPr>
            <a:lvl7pPr lvl="6">
              <a:spcBef>
                <a:spcPts val="0"/>
              </a:spcBef>
              <a:buSzPct val="100000"/>
              <a:defRPr sz="8000"/>
            </a:lvl7pPr>
            <a:lvl8pPr lvl="7">
              <a:spcBef>
                <a:spcPts val="0"/>
              </a:spcBef>
              <a:buSzPct val="100000"/>
              <a:defRPr sz="8000"/>
            </a:lvl8pPr>
            <a:lvl9pPr lvl="8">
              <a:spcBef>
                <a:spcPts val="0"/>
              </a:spcBef>
              <a:buSzPct val="100000"/>
              <a:defRPr sz="8000"/>
            </a:lvl9pPr>
          </a:lstStyle>
          <a:p>
            <a:endParaRPr/>
          </a:p>
        </p:txBody>
      </p:sp>
      <p:sp>
        <p:nvSpPr>
          <p:cNvPr id="126" name="Shape 126"/>
          <p:cNvSpPr txBox="1">
            <a:spLocks noGrp="1"/>
          </p:cNvSpPr>
          <p:nvPr>
            <p:ph type="body" idx="1"/>
          </p:nvPr>
        </p:nvSpPr>
        <p:spPr>
          <a:xfrm>
            <a:off x="823850" y="2643124"/>
            <a:ext cx="4776000" cy="12189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27" name="Shape 1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28"/>
        <p:cNvGrpSpPr/>
        <p:nvPr/>
      </p:nvGrpSpPr>
      <p:grpSpPr>
        <a:xfrm>
          <a:off x="0" y="0"/>
          <a:ext cx="0" cy="0"/>
          <a:chOff x="0" y="0"/>
          <a:chExt cx="0" cy="0"/>
        </a:xfrm>
      </p:grpSpPr>
      <p:sp>
        <p:nvSpPr>
          <p:cNvPr id="129" name="Shape 12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name="adj" fmla="val 49469"/>
              </a:avLst>
            </a:prstGeom>
            <a:solidFill>
              <a:schemeClr val="lt1">
                <a:alpha val="3460"/>
              </a:schemeClr>
            </a:solidFill>
            <a:ln>
              <a:noFill/>
            </a:ln>
          </p:spPr>
          <p:txBody>
            <a:bodyPr wrap="square" lIns="91425" tIns="91425" rIns="91425" bIns="91425" anchor="ctr" anchorCtr="0">
              <a:noAutofit/>
            </a:bodyPr>
            <a:lstStyle/>
            <a:p>
              <a:pPr lvl="0">
                <a:spcBef>
                  <a:spcPts val="0"/>
                </a:spcBef>
                <a:buNone/>
              </a:pPr>
              <a:endParaRPr/>
            </a:p>
          </p:txBody>
        </p:sp>
        <p:sp>
          <p:nvSpPr>
            <p:cNvPr id="22" name="Shape 22"/>
            <p:cNvSpPr/>
            <p:nvPr/>
          </p:nvSpPr>
          <p:spPr>
            <a:xfrm rot="5400000">
              <a:off x="4841125" y="5700"/>
              <a:ext cx="4298100" cy="4286700"/>
            </a:xfrm>
            <a:prstGeom prst="diagStripe">
              <a:avLst>
                <a:gd name="adj" fmla="val 0"/>
              </a:avLst>
            </a:prstGeom>
            <a:solidFill>
              <a:schemeClr val="lt1">
                <a:alpha val="3460"/>
              </a:schemeClr>
            </a:solidFill>
            <a:ln>
              <a:noFill/>
            </a:ln>
          </p:spPr>
          <p:txBody>
            <a:bodyPr wrap="square" lIns="91425" tIns="91425" rIns="91425" bIns="91425" anchor="ctr" anchorCtr="0">
              <a:noAutofit/>
            </a:bodyPr>
            <a:lstStyle/>
            <a:p>
              <a:pPr lvl="0">
                <a:spcBef>
                  <a:spcPts val="0"/>
                </a:spcBef>
                <a:buNone/>
              </a:pPr>
              <a:endParaRPr/>
            </a:p>
          </p:txBody>
        </p:sp>
        <p:sp>
          <p:nvSpPr>
            <p:cNvPr id="23" name="Shape 23"/>
            <p:cNvSpPr/>
            <p:nvPr/>
          </p:nvSpPr>
          <p:spPr>
            <a:xfrm rot="-5400000">
              <a:off x="5618399" y="123646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24" name="Shape 24"/>
            <p:cNvSpPr/>
            <p:nvPr/>
          </p:nvSpPr>
          <p:spPr>
            <a:xfrm flipH="1">
              <a:off x="5849857" y="144395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25" name="Shape 25"/>
            <p:cNvSpPr/>
            <p:nvPr/>
          </p:nvSpPr>
          <p:spPr>
            <a:xfrm rot="-5400000">
              <a:off x="5987081" y="24694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26" name="Shape 26"/>
            <p:cNvSpPr/>
            <p:nvPr/>
          </p:nvSpPr>
          <p:spPr>
            <a:xfrm flipH="1">
              <a:off x="6222115" y="267695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27" name="Shape 27"/>
            <p:cNvSpPr/>
            <p:nvPr/>
          </p:nvSpPr>
          <p:spPr>
            <a:xfrm rot="-5400000">
              <a:off x="6675341" y="186201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28" name="Shape 28"/>
            <p:cNvSpPr/>
            <p:nvPr/>
          </p:nvSpPr>
          <p:spPr>
            <a:xfrm flipH="1">
              <a:off x="6908099" y="2069505"/>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29" name="Shape 29"/>
            <p:cNvSpPr/>
            <p:nvPr/>
          </p:nvSpPr>
          <p:spPr>
            <a:xfrm rot="-5400000">
              <a:off x="6861141" y="247781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30" name="Shape 30"/>
            <p:cNvSpPr/>
            <p:nvPr/>
          </p:nvSpPr>
          <p:spPr>
            <a:xfrm flipH="1">
              <a:off x="7965266" y="269296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31" name="Shape 31"/>
            <p:cNvSpPr/>
            <p:nvPr/>
          </p:nvSpPr>
          <p:spPr>
            <a:xfrm flipH="1">
              <a:off x="8145082" y="330875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32" name="Shape 32"/>
            <p:cNvSpPr/>
            <p:nvPr/>
          </p:nvSpPr>
          <p:spPr>
            <a:xfrm rot="-5400000">
              <a:off x="7047599" y="309501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33" name="Shape 33"/>
            <p:cNvSpPr/>
            <p:nvPr/>
          </p:nvSpPr>
          <p:spPr>
            <a:xfrm flipH="1">
              <a:off x="7276649" y="3302502"/>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34" name="Shape 34"/>
            <p:cNvSpPr/>
            <p:nvPr/>
          </p:nvSpPr>
          <p:spPr>
            <a:xfrm rot="-5400000">
              <a:off x="7227414" y="3710807"/>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35" name="Shape 35"/>
            <p:cNvSpPr/>
            <p:nvPr/>
          </p:nvSpPr>
          <p:spPr>
            <a:xfrm flipH="1">
              <a:off x="7462448" y="3918294"/>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36" name="Shape 36"/>
            <p:cNvSpPr/>
            <p:nvPr/>
          </p:nvSpPr>
          <p:spPr>
            <a:xfrm rot="-5400000">
              <a:off x="8102491" y="371847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37" name="Shape 37"/>
            <p:cNvSpPr/>
            <p:nvPr/>
          </p:nvSpPr>
          <p:spPr>
            <a:xfrm flipH="1">
              <a:off x="8334533" y="392596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38" name="Shape 38"/>
            <p:cNvSpPr/>
            <p:nvPr/>
          </p:nvSpPr>
          <p:spPr>
            <a:xfrm rot="-5400000">
              <a:off x="8288290" y="43342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grpSp>
      <p:sp>
        <p:nvSpPr>
          <p:cNvPr id="39" name="Shape 39"/>
          <p:cNvSpPr txBox="1">
            <a:spLocks noGrp="1"/>
          </p:cNvSpPr>
          <p:nvPr>
            <p:ph type="title"/>
          </p:nvPr>
        </p:nvSpPr>
        <p:spPr>
          <a:xfrm>
            <a:off x="823850" y="2053000"/>
            <a:ext cx="4587000" cy="11487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44" name="Shape 44"/>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sp>
        <p:nvSpPr>
          <p:cNvPr id="45" name="Shape 45"/>
          <p:cNvSpPr txBox="1">
            <a:spLocks noGrp="1"/>
          </p:cNvSpPr>
          <p:nvPr>
            <p:ph type="title"/>
          </p:nvPr>
        </p:nvSpPr>
        <p:spPr>
          <a:xfrm>
            <a:off x="1297500" y="393750"/>
            <a:ext cx="7038900" cy="914100"/>
          </a:xfrm>
          <a:prstGeom prst="rect">
            <a:avLst/>
          </a:prstGeom>
        </p:spPr>
        <p:txBody>
          <a:bodyPr wrap="square" lIns="91425" tIns="91425" rIns="91425" bIns="91425" anchor="t"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6" name="Shape 46"/>
          <p:cNvSpPr txBox="1">
            <a:spLocks noGrp="1"/>
          </p:cNvSpPr>
          <p:nvPr>
            <p:ph type="body" idx="1"/>
          </p:nvPr>
        </p:nvSpPr>
        <p:spPr>
          <a:xfrm>
            <a:off x="1297500" y="1567550"/>
            <a:ext cx="7038900" cy="2911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51" name="Shape 51"/>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sp>
        <p:nvSpPr>
          <p:cNvPr id="52" name="Shape 52"/>
          <p:cNvSpPr txBox="1">
            <a:spLocks noGrp="1"/>
          </p:cNvSpPr>
          <p:nvPr>
            <p:ph type="title"/>
          </p:nvPr>
        </p:nvSpPr>
        <p:spPr>
          <a:xfrm>
            <a:off x="1297500" y="393750"/>
            <a:ext cx="7038900" cy="914100"/>
          </a:xfrm>
          <a:prstGeom prst="rect">
            <a:avLst/>
          </a:prstGeom>
        </p:spPr>
        <p:txBody>
          <a:bodyPr wrap="square" lIns="91425" tIns="91425" rIns="91425" bIns="91425" anchor="t"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53" name="Shape 53"/>
          <p:cNvSpPr txBox="1">
            <a:spLocks noGrp="1"/>
          </p:cNvSpPr>
          <p:nvPr>
            <p:ph type="body" idx="1"/>
          </p:nvPr>
        </p:nvSpPr>
        <p:spPr>
          <a:xfrm>
            <a:off x="1297500" y="1567550"/>
            <a:ext cx="3403200" cy="2911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4" name="Shape 54"/>
          <p:cNvSpPr txBox="1">
            <a:spLocks noGrp="1"/>
          </p:cNvSpPr>
          <p:nvPr>
            <p:ph type="body" idx="2"/>
          </p:nvPr>
        </p:nvSpPr>
        <p:spPr>
          <a:xfrm>
            <a:off x="4933221" y="1567550"/>
            <a:ext cx="3403200" cy="2911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59" name="Shape 59"/>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sp>
        <p:nvSpPr>
          <p:cNvPr id="60" name="Shape 60"/>
          <p:cNvSpPr txBox="1">
            <a:spLocks noGrp="1"/>
          </p:cNvSpPr>
          <p:nvPr>
            <p:ph type="title"/>
          </p:nvPr>
        </p:nvSpPr>
        <p:spPr>
          <a:xfrm>
            <a:off x="1297500" y="393750"/>
            <a:ext cx="7038900" cy="914100"/>
          </a:xfrm>
          <a:prstGeom prst="rect">
            <a:avLst/>
          </a:prstGeom>
        </p:spPr>
        <p:txBody>
          <a:bodyPr wrap="square" lIns="91425" tIns="91425" rIns="91425" bIns="91425" anchor="t"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61" name="Shape 6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65" name="Shape 65"/>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sp>
        <p:nvSpPr>
          <p:cNvPr id="66" name="Shape 66"/>
          <p:cNvSpPr txBox="1">
            <a:spLocks noGrp="1"/>
          </p:cNvSpPr>
          <p:nvPr>
            <p:ph type="title"/>
          </p:nvPr>
        </p:nvSpPr>
        <p:spPr>
          <a:xfrm>
            <a:off x="1297500" y="393750"/>
            <a:ext cx="3798900" cy="1493100"/>
          </a:xfrm>
          <a:prstGeom prst="rect">
            <a:avLst/>
          </a:prstGeom>
        </p:spPr>
        <p:txBody>
          <a:bodyPr wrap="square" lIns="91425" tIns="91425" rIns="91425" bIns="91425" anchor="t"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67" name="Shape 67"/>
          <p:cNvSpPr txBox="1">
            <a:spLocks noGrp="1"/>
          </p:cNvSpPr>
          <p:nvPr>
            <p:ph type="body" idx="1"/>
          </p:nvPr>
        </p:nvSpPr>
        <p:spPr>
          <a:xfrm>
            <a:off x="1297500" y="1972550"/>
            <a:ext cx="3798900" cy="24159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8" name="Shape 6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name="adj" fmla="val 49469"/>
              </a:avLst>
            </a:prstGeom>
            <a:solidFill>
              <a:schemeClr val="lt1">
                <a:alpha val="3460"/>
              </a:schemeClr>
            </a:solidFill>
            <a:ln>
              <a:noFill/>
            </a:ln>
          </p:spPr>
          <p:txBody>
            <a:bodyPr wrap="square" lIns="91425" tIns="91425" rIns="91425" bIns="91425" anchor="ctr" anchorCtr="0">
              <a:noAutofit/>
            </a:bodyPr>
            <a:lstStyle/>
            <a:p>
              <a:pPr lvl="0">
                <a:spcBef>
                  <a:spcPts val="0"/>
                </a:spcBef>
                <a:buNone/>
              </a:pPr>
              <a:endParaRPr/>
            </a:p>
          </p:txBody>
        </p:sp>
        <p:sp>
          <p:nvSpPr>
            <p:cNvPr id="72" name="Shape 72"/>
            <p:cNvSpPr/>
            <p:nvPr/>
          </p:nvSpPr>
          <p:spPr>
            <a:xfrm rot="5400000">
              <a:off x="4840825" y="6000"/>
              <a:ext cx="4298700" cy="4286700"/>
            </a:xfrm>
            <a:prstGeom prst="diagStripe">
              <a:avLst>
                <a:gd name="adj" fmla="val 0"/>
              </a:avLst>
            </a:prstGeom>
            <a:solidFill>
              <a:schemeClr val="lt1">
                <a:alpha val="3460"/>
              </a:schemeClr>
            </a:solidFill>
            <a:ln>
              <a:noFill/>
            </a:ln>
          </p:spPr>
          <p:txBody>
            <a:bodyPr wrap="square" lIns="91425" tIns="91425" rIns="91425" bIns="91425" anchor="ctr" anchorCtr="0">
              <a:noAutofit/>
            </a:bodyPr>
            <a:lstStyle/>
            <a:p>
              <a:pPr lvl="0">
                <a:spcBef>
                  <a:spcPts val="0"/>
                </a:spcBef>
                <a:buNone/>
              </a:pPr>
              <a:endParaRPr/>
            </a:p>
          </p:txBody>
        </p:sp>
        <p:sp>
          <p:nvSpPr>
            <p:cNvPr id="73" name="Shape 73"/>
            <p:cNvSpPr/>
            <p:nvPr/>
          </p:nvSpPr>
          <p:spPr>
            <a:xfrm rot="-5400000">
              <a:off x="5618399" y="1236641"/>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74" name="Shape 74"/>
            <p:cNvSpPr/>
            <p:nvPr/>
          </p:nvSpPr>
          <p:spPr>
            <a:xfrm flipH="1">
              <a:off x="5849857" y="144407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75" name="Shape 75"/>
            <p:cNvSpPr/>
            <p:nvPr/>
          </p:nvSpPr>
          <p:spPr>
            <a:xfrm rot="-5400000">
              <a:off x="5987081" y="246974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76" name="Shape 76"/>
            <p:cNvSpPr/>
            <p:nvPr/>
          </p:nvSpPr>
          <p:spPr>
            <a:xfrm flipH="1">
              <a:off x="6222115" y="2677179"/>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77" name="Shape 77"/>
            <p:cNvSpPr/>
            <p:nvPr/>
          </p:nvSpPr>
          <p:spPr>
            <a:xfrm rot="-5400000">
              <a:off x="6675341" y="1862244"/>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78" name="Shape 78"/>
            <p:cNvSpPr/>
            <p:nvPr/>
          </p:nvSpPr>
          <p:spPr>
            <a:xfrm flipH="1">
              <a:off x="6908099" y="2069680"/>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79" name="Shape 79"/>
            <p:cNvSpPr/>
            <p:nvPr/>
          </p:nvSpPr>
          <p:spPr>
            <a:xfrm rot="-5400000">
              <a:off x="6861141" y="247808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80" name="Shape 80"/>
            <p:cNvSpPr/>
            <p:nvPr/>
          </p:nvSpPr>
          <p:spPr>
            <a:xfrm flipH="1">
              <a:off x="7965266" y="2693191"/>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81" name="Shape 81"/>
            <p:cNvSpPr/>
            <p:nvPr/>
          </p:nvSpPr>
          <p:spPr>
            <a:xfrm flipH="1">
              <a:off x="8145082" y="330903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82" name="Shape 82"/>
            <p:cNvSpPr/>
            <p:nvPr/>
          </p:nvSpPr>
          <p:spPr>
            <a:xfrm rot="-5400000">
              <a:off x="7047599" y="309534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83" name="Shape 83"/>
            <p:cNvSpPr/>
            <p:nvPr/>
          </p:nvSpPr>
          <p:spPr>
            <a:xfrm flipH="1">
              <a:off x="7276649" y="3302781"/>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84" name="Shape 84"/>
            <p:cNvSpPr/>
            <p:nvPr/>
          </p:nvSpPr>
          <p:spPr>
            <a:xfrm rot="-5400000">
              <a:off x="7227414" y="3711189"/>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85" name="Shape 85"/>
            <p:cNvSpPr/>
            <p:nvPr/>
          </p:nvSpPr>
          <p:spPr>
            <a:xfrm flipH="1">
              <a:off x="7462448" y="391862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86" name="Shape 86"/>
            <p:cNvSpPr/>
            <p:nvPr/>
          </p:nvSpPr>
          <p:spPr>
            <a:xfrm rot="-5400000">
              <a:off x="8102491" y="371885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87" name="Shape 87"/>
            <p:cNvSpPr/>
            <p:nvPr/>
          </p:nvSpPr>
          <p:spPr>
            <a:xfrm flipH="1">
              <a:off x="8334533" y="3926292"/>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sp>
          <p:nvSpPr>
            <p:cNvPr id="88" name="Shape 88"/>
            <p:cNvSpPr/>
            <p:nvPr/>
          </p:nvSpPr>
          <p:spPr>
            <a:xfrm rot="-5400000">
              <a:off x="8288290" y="433470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lvl="0">
                <a:spcBef>
                  <a:spcPts val="0"/>
                </a:spcBef>
                <a:buNone/>
              </a:pPr>
              <a:endParaRPr/>
            </a:p>
          </p:txBody>
        </p:sp>
      </p:grpSp>
      <p:sp>
        <p:nvSpPr>
          <p:cNvPr id="89" name="Shape 89"/>
          <p:cNvSpPr txBox="1">
            <a:spLocks noGrp="1"/>
          </p:cNvSpPr>
          <p:nvPr>
            <p:ph type="title"/>
          </p:nvPr>
        </p:nvSpPr>
        <p:spPr>
          <a:xfrm>
            <a:off x="823850" y="866775"/>
            <a:ext cx="4587000" cy="3521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0" name="Shape 9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94" name="Shape 94"/>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sp>
        <p:nvSpPr>
          <p:cNvPr id="95" name="Shape 95"/>
          <p:cNvSpPr txBox="1">
            <a:spLocks noGrp="1"/>
          </p:cNvSpPr>
          <p:nvPr>
            <p:ph type="title"/>
          </p:nvPr>
        </p:nvSpPr>
        <p:spPr>
          <a:xfrm>
            <a:off x="1297500" y="1658325"/>
            <a:ext cx="3036300" cy="1751700"/>
          </a:xfrm>
          <a:prstGeom prst="rect">
            <a:avLst/>
          </a:prstGeom>
        </p:spPr>
        <p:txBody>
          <a:bodyPr wrap="square" lIns="91425" tIns="91425" rIns="91425" bIns="91425" anchor="t"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96" name="Shape 96"/>
          <p:cNvSpPr txBox="1">
            <a:spLocks noGrp="1"/>
          </p:cNvSpPr>
          <p:nvPr>
            <p:ph type="subTitle" idx="1"/>
          </p:nvPr>
        </p:nvSpPr>
        <p:spPr>
          <a:xfrm>
            <a:off x="1297500" y="3538000"/>
            <a:ext cx="3036300" cy="506100"/>
          </a:xfrm>
          <a:prstGeom prst="rect">
            <a:avLst/>
          </a:prstGeom>
        </p:spPr>
        <p:txBody>
          <a:bodyPr wrap="square" lIns="91425" tIns="91425" rIns="91425" bIns="91425" anchor="t" anchorCtr="0"/>
          <a:lstStyle>
            <a:lvl1pPr lvl="0">
              <a:lnSpc>
                <a:spcPct val="100000"/>
              </a:lnSpc>
              <a:spcBef>
                <a:spcPts val="0"/>
              </a:spcBef>
              <a:spcAft>
                <a:spcPts val="0"/>
              </a:spcAft>
              <a:buNone/>
              <a:defRPr/>
            </a:lvl1pPr>
            <a:lvl2pPr lvl="1">
              <a:lnSpc>
                <a:spcPct val="100000"/>
              </a:lnSpc>
              <a:spcBef>
                <a:spcPts val="0"/>
              </a:spcBef>
              <a:spcAft>
                <a:spcPts val="0"/>
              </a:spcAft>
              <a:buSzPct val="100000"/>
              <a:buNone/>
              <a:defRPr sz="1300"/>
            </a:lvl2pPr>
            <a:lvl3pPr lvl="2">
              <a:lnSpc>
                <a:spcPct val="100000"/>
              </a:lnSpc>
              <a:spcBef>
                <a:spcPts val="0"/>
              </a:spcBef>
              <a:spcAft>
                <a:spcPts val="0"/>
              </a:spcAft>
              <a:buSzPct val="100000"/>
              <a:buNone/>
              <a:defRPr sz="1300"/>
            </a:lvl3pPr>
            <a:lvl4pPr lvl="3">
              <a:lnSpc>
                <a:spcPct val="100000"/>
              </a:lnSpc>
              <a:spcBef>
                <a:spcPts val="0"/>
              </a:spcBef>
              <a:spcAft>
                <a:spcPts val="0"/>
              </a:spcAft>
              <a:buSzPct val="100000"/>
              <a:buNone/>
              <a:defRPr sz="1300"/>
            </a:lvl4pPr>
            <a:lvl5pPr lvl="4">
              <a:lnSpc>
                <a:spcPct val="100000"/>
              </a:lnSpc>
              <a:spcBef>
                <a:spcPts val="0"/>
              </a:spcBef>
              <a:spcAft>
                <a:spcPts val="0"/>
              </a:spcAft>
              <a:buSzPct val="100000"/>
              <a:buNone/>
              <a:defRPr sz="1300"/>
            </a:lvl5pPr>
            <a:lvl6pPr lvl="5">
              <a:lnSpc>
                <a:spcPct val="100000"/>
              </a:lnSpc>
              <a:spcBef>
                <a:spcPts val="0"/>
              </a:spcBef>
              <a:spcAft>
                <a:spcPts val="0"/>
              </a:spcAft>
              <a:buSzPct val="100000"/>
              <a:buNone/>
              <a:defRPr sz="1300"/>
            </a:lvl6pPr>
            <a:lvl7pPr lvl="6">
              <a:lnSpc>
                <a:spcPct val="100000"/>
              </a:lnSpc>
              <a:spcBef>
                <a:spcPts val="0"/>
              </a:spcBef>
              <a:spcAft>
                <a:spcPts val="0"/>
              </a:spcAft>
              <a:buSzPct val="100000"/>
              <a:buNone/>
              <a:defRPr sz="1300"/>
            </a:lvl7pPr>
            <a:lvl8pPr lvl="7">
              <a:lnSpc>
                <a:spcPct val="100000"/>
              </a:lnSpc>
              <a:spcBef>
                <a:spcPts val="0"/>
              </a:spcBef>
              <a:spcAft>
                <a:spcPts val="0"/>
              </a:spcAft>
              <a:buSzPct val="100000"/>
              <a:buNone/>
              <a:defRPr sz="1300"/>
            </a:lvl8pPr>
            <a:lvl9pPr lvl="8">
              <a:lnSpc>
                <a:spcPct val="100000"/>
              </a:lnSpc>
              <a:spcBef>
                <a:spcPts val="0"/>
              </a:spcBef>
              <a:spcAft>
                <a:spcPts val="0"/>
              </a:spcAft>
              <a:buSzPct val="100000"/>
              <a:buNone/>
              <a:defRPr sz="1300"/>
            </a:lvl9pPr>
          </a:lstStyle>
          <a:p>
            <a:endParaRPr/>
          </a:p>
        </p:txBody>
      </p:sp>
      <p:sp>
        <p:nvSpPr>
          <p:cNvPr id="97" name="Shape 97"/>
          <p:cNvSpPr txBox="1">
            <a:spLocks noGrp="1"/>
          </p:cNvSpPr>
          <p:nvPr>
            <p:ph type="body" idx="2"/>
          </p:nvPr>
        </p:nvSpPr>
        <p:spPr>
          <a:xfrm>
            <a:off x="4648200" y="1696600"/>
            <a:ext cx="3676800" cy="2347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8" name="Shape 9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name="adj" fmla="val 50000"/>
              </a:avLst>
            </a:prstGeom>
            <a:solidFill>
              <a:schemeClr val="lt1">
                <a:alpha val="9620"/>
              </a:schemeClr>
            </a:solidFill>
            <a:ln>
              <a:noFill/>
            </a:ln>
          </p:spPr>
          <p:txBody>
            <a:bodyPr wrap="square" lIns="91425" tIns="91425" rIns="91425" bIns="91425" anchor="ctr" anchorCtr="0">
              <a:noAutofit/>
            </a:bodyPr>
            <a:lstStyle/>
            <a:p>
              <a:pPr lvl="0">
                <a:spcBef>
                  <a:spcPts val="0"/>
                </a:spcBef>
                <a:buNone/>
              </a:pPr>
              <a:endParaRPr/>
            </a:p>
          </p:txBody>
        </p:sp>
        <p:sp>
          <p:nvSpPr>
            <p:cNvPr id="102" name="Shape 102"/>
            <p:cNvSpPr/>
            <p:nvPr/>
          </p:nvSpPr>
          <p:spPr>
            <a:xfrm flipH="1">
              <a:off x="154125" y="3925529"/>
              <a:ext cx="544800" cy="544800"/>
            </a:xfrm>
            <a:prstGeom prst="diagStripe">
              <a:avLst>
                <a:gd name="adj" fmla="val 50000"/>
              </a:avLst>
            </a:prstGeom>
            <a:solidFill>
              <a:schemeClr val="lt1">
                <a:alpha val="9620"/>
              </a:schemeClr>
            </a:solidFill>
            <a:ln>
              <a:noFill/>
            </a:ln>
          </p:spPr>
          <p:txBody>
            <a:bodyPr wrap="square" lIns="91425" tIns="91425" rIns="91425" bIns="91425" anchor="ctr" anchorCtr="0">
              <a:noAutofit/>
            </a:bodyPr>
            <a:lstStyle/>
            <a:p>
              <a:pPr lvl="0">
                <a:spcBef>
                  <a:spcPts val="0"/>
                </a:spcBef>
                <a:buNone/>
              </a:pPr>
              <a:endParaRPr/>
            </a:p>
          </p:txBody>
        </p:sp>
      </p:grpSp>
      <p:sp>
        <p:nvSpPr>
          <p:cNvPr id="103" name="Shape 103"/>
          <p:cNvSpPr txBox="1">
            <a:spLocks noGrp="1"/>
          </p:cNvSpPr>
          <p:nvPr>
            <p:ph type="body" idx="1"/>
          </p:nvPr>
        </p:nvSpPr>
        <p:spPr>
          <a:xfrm>
            <a:off x="812725" y="4305375"/>
            <a:ext cx="6936000" cy="5238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104" name="Shape 10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1pPr>
            <a:lvl2pPr lvl="1">
              <a:spcBef>
                <a:spcPts val="0"/>
              </a:spcBef>
              <a:buClr>
                <a:schemeClr val="lt1"/>
              </a:buClr>
              <a:buSzPct val="100000"/>
              <a:buFont typeface="Montserrat"/>
              <a:buNone/>
              <a:defRPr sz="2800">
                <a:solidFill>
                  <a:schemeClr val="lt1"/>
                </a:solidFill>
                <a:latin typeface="Montserrat"/>
                <a:ea typeface="Montserrat"/>
                <a:cs typeface="Montserrat"/>
                <a:sym typeface="Montserrat"/>
              </a:defRPr>
            </a:lvl2pPr>
            <a:lvl3pPr lvl="2">
              <a:spcBef>
                <a:spcPts val="0"/>
              </a:spcBef>
              <a:buClr>
                <a:schemeClr val="lt1"/>
              </a:buClr>
              <a:buSzPct val="100000"/>
              <a:buFont typeface="Montserrat"/>
              <a:buNone/>
              <a:defRPr sz="2800">
                <a:solidFill>
                  <a:schemeClr val="lt1"/>
                </a:solidFill>
                <a:latin typeface="Montserrat"/>
                <a:ea typeface="Montserrat"/>
                <a:cs typeface="Montserrat"/>
                <a:sym typeface="Montserrat"/>
              </a:defRPr>
            </a:lvl3pPr>
            <a:lvl4pPr lvl="3">
              <a:spcBef>
                <a:spcPts val="0"/>
              </a:spcBef>
              <a:buClr>
                <a:schemeClr val="lt1"/>
              </a:buClr>
              <a:buSzPct val="100000"/>
              <a:buFont typeface="Montserrat"/>
              <a:buNone/>
              <a:defRPr sz="2800">
                <a:solidFill>
                  <a:schemeClr val="lt1"/>
                </a:solidFill>
                <a:latin typeface="Montserrat"/>
                <a:ea typeface="Montserrat"/>
                <a:cs typeface="Montserrat"/>
                <a:sym typeface="Montserrat"/>
              </a:defRPr>
            </a:lvl4pPr>
            <a:lvl5pPr lvl="4">
              <a:spcBef>
                <a:spcPts val="0"/>
              </a:spcBef>
              <a:buClr>
                <a:schemeClr val="lt1"/>
              </a:buClr>
              <a:buSzPct val="100000"/>
              <a:buFont typeface="Montserrat"/>
              <a:buNone/>
              <a:defRPr sz="2800">
                <a:solidFill>
                  <a:schemeClr val="lt1"/>
                </a:solidFill>
                <a:latin typeface="Montserrat"/>
                <a:ea typeface="Montserrat"/>
                <a:cs typeface="Montserrat"/>
                <a:sym typeface="Montserrat"/>
              </a:defRPr>
            </a:lvl5pPr>
            <a:lvl6pPr lvl="5">
              <a:spcBef>
                <a:spcPts val="0"/>
              </a:spcBef>
              <a:buClr>
                <a:schemeClr val="lt1"/>
              </a:buClr>
              <a:buSzPct val="100000"/>
              <a:buFont typeface="Montserrat"/>
              <a:buNone/>
              <a:defRPr sz="2800">
                <a:solidFill>
                  <a:schemeClr val="lt1"/>
                </a:solidFill>
                <a:latin typeface="Montserrat"/>
                <a:ea typeface="Montserrat"/>
                <a:cs typeface="Montserrat"/>
                <a:sym typeface="Montserrat"/>
              </a:defRPr>
            </a:lvl6pPr>
            <a:lvl7pPr lvl="6">
              <a:spcBef>
                <a:spcPts val="0"/>
              </a:spcBef>
              <a:buClr>
                <a:schemeClr val="lt1"/>
              </a:buClr>
              <a:buSzPct val="100000"/>
              <a:buFont typeface="Montserrat"/>
              <a:buNone/>
              <a:defRPr sz="2800">
                <a:solidFill>
                  <a:schemeClr val="lt1"/>
                </a:solidFill>
                <a:latin typeface="Montserrat"/>
                <a:ea typeface="Montserrat"/>
                <a:cs typeface="Montserrat"/>
                <a:sym typeface="Montserrat"/>
              </a:defRPr>
            </a:lvl7pPr>
            <a:lvl8pPr lvl="7">
              <a:spcBef>
                <a:spcPts val="0"/>
              </a:spcBef>
              <a:buClr>
                <a:schemeClr val="lt1"/>
              </a:buClr>
              <a:buSzPct val="100000"/>
              <a:buFont typeface="Montserrat"/>
              <a:buNone/>
              <a:defRPr sz="2800">
                <a:solidFill>
                  <a:schemeClr val="lt1"/>
                </a:solidFill>
                <a:latin typeface="Montserrat"/>
                <a:ea typeface="Montserrat"/>
                <a:cs typeface="Montserrat"/>
                <a:sym typeface="Montserrat"/>
              </a:defRPr>
            </a:lvl8pPr>
            <a:lvl9pPr lvl="8">
              <a:spcBef>
                <a:spcPts val="0"/>
              </a:spcBef>
              <a:buClr>
                <a:schemeClr val="lt1"/>
              </a:buClr>
              <a:buSzPct val="100000"/>
              <a:buFont typeface="Montserrat"/>
              <a:buNone/>
              <a:defRPr sz="2800">
                <a:solidFill>
                  <a:schemeClr val="lt1"/>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lt1"/>
              </a:buClr>
              <a:buSzPct val="100000"/>
              <a:buFont typeface="Lato"/>
              <a:buChar char="●"/>
              <a:defRPr sz="1300">
                <a:solidFill>
                  <a:schemeClr val="lt1"/>
                </a:solidFill>
                <a:latin typeface="Lato"/>
                <a:ea typeface="Lato"/>
                <a:cs typeface="Lato"/>
                <a:sym typeface="Lato"/>
              </a:defRPr>
            </a:lvl1pPr>
            <a:lvl2pPr lvl="1">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2pPr>
            <a:lvl3pPr lvl="2">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3pPr>
            <a:lvl4pPr lvl="3">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4pPr>
            <a:lvl5pPr lvl="4">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5pPr>
            <a:lvl6pPr lvl="5">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6pPr>
            <a:lvl7pPr lvl="6">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7pPr>
            <a:lvl8pPr lvl="7">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8pPr>
            <a:lvl9pPr lvl="8">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lt1"/>
                </a:solidFill>
                <a:latin typeface="Lato"/>
                <a:ea typeface="Lato"/>
                <a:cs typeface="Lato"/>
                <a:sym typeface="Lato"/>
              </a:rPr>
              <a:t>‹#›</a:t>
            </a:fld>
            <a:endParaRPr lang="en" sz="1000">
              <a:solidFill>
                <a:schemeClr val="lt1"/>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3537150" y="1578400"/>
            <a:ext cx="5017500" cy="1578900"/>
          </a:xfrm>
          <a:prstGeom prst="rect">
            <a:avLst/>
          </a:prstGeom>
        </p:spPr>
        <p:txBody>
          <a:bodyPr wrap="square" lIns="91425" tIns="91425" rIns="91425" bIns="91425" anchor="t" anchorCtr="0">
            <a:noAutofit/>
          </a:bodyPr>
          <a:lstStyle/>
          <a:p>
            <a:pPr lvl="0">
              <a:spcBef>
                <a:spcPts val="0"/>
              </a:spcBef>
              <a:buNone/>
            </a:pPr>
            <a:r>
              <a:rPr lang="en"/>
              <a:t>My Client Project</a:t>
            </a:r>
          </a:p>
        </p:txBody>
      </p:sp>
      <p:sp>
        <p:nvSpPr>
          <p:cNvPr id="135" name="Shape 135"/>
          <p:cNvSpPr txBox="1">
            <a:spLocks noGrp="1"/>
          </p:cNvSpPr>
          <p:nvPr>
            <p:ph type="subTitle" idx="1"/>
          </p:nvPr>
        </p:nvSpPr>
        <p:spPr>
          <a:xfrm>
            <a:off x="5083950" y="3924925"/>
            <a:ext cx="3470700" cy="506100"/>
          </a:xfrm>
          <a:prstGeom prst="rect">
            <a:avLst/>
          </a:prstGeom>
        </p:spPr>
        <p:txBody>
          <a:bodyPr wrap="square" lIns="91425" tIns="91425" rIns="91425" bIns="91425" anchor="t" anchorCtr="0">
            <a:noAutofit/>
          </a:bodyPr>
          <a:lstStyle/>
          <a:p>
            <a:pPr lvl="0">
              <a:spcBef>
                <a:spcPts val="0"/>
              </a:spcBef>
              <a:buNone/>
            </a:pPr>
            <a:r>
              <a:rPr lang="en"/>
              <a:t>Abby Marsh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297500" y="393750"/>
            <a:ext cx="7038900" cy="914100"/>
          </a:xfrm>
          <a:prstGeom prst="rect">
            <a:avLst/>
          </a:prstGeom>
        </p:spPr>
        <p:txBody>
          <a:bodyPr wrap="square" lIns="91425" tIns="91425" rIns="91425" bIns="91425" anchor="t" anchorCtr="0">
            <a:noAutofit/>
          </a:bodyPr>
          <a:lstStyle/>
          <a:p>
            <a:pPr lvl="0">
              <a:spcBef>
                <a:spcPts val="0"/>
              </a:spcBef>
              <a:buNone/>
            </a:pPr>
            <a:r>
              <a:rPr lang="en"/>
              <a:t>Riordan Clinic’s Background</a:t>
            </a:r>
          </a:p>
        </p:txBody>
      </p:sp>
      <p:sp>
        <p:nvSpPr>
          <p:cNvPr id="141" name="Shape 141"/>
          <p:cNvSpPr txBox="1">
            <a:spLocks noGrp="1"/>
          </p:cNvSpPr>
          <p:nvPr>
            <p:ph type="body" idx="1"/>
          </p:nvPr>
        </p:nvSpPr>
        <p:spPr>
          <a:xfrm>
            <a:off x="1297500" y="1211150"/>
            <a:ext cx="7038900" cy="3747600"/>
          </a:xfrm>
          <a:prstGeom prst="rect">
            <a:avLst/>
          </a:prstGeom>
        </p:spPr>
        <p:txBody>
          <a:bodyPr wrap="square" lIns="91425" tIns="91425" rIns="91425" bIns="91425" anchor="t" anchorCtr="0">
            <a:noAutofit/>
          </a:bodyPr>
          <a:lstStyle/>
          <a:p>
            <a:pPr lvl="0">
              <a:spcBef>
                <a:spcPts val="0"/>
              </a:spcBef>
              <a:buNone/>
            </a:pPr>
            <a:r>
              <a:rPr lang="en" sz="1600"/>
              <a:t>The Riordan Clinic is an almost 40 year old non-profit organization. The business is focused on research and education to find an epidemic of real health. The medical clinic and laboratory treats co-learners (patients), based on natural therapies and IVC that the Riordan Clinic research has provided. The Riordan Clinic also provides scientific findings that utilize proven natural therapies. The business provides services to co-learners all over the world, and to patients who want to discover the underlying reasons for their chronic conditions, not just treat the symptoms. </a:t>
            </a:r>
          </a:p>
          <a:p>
            <a:pPr lvl="0">
              <a:spcBef>
                <a:spcPts val="0"/>
              </a:spcBef>
              <a:buNone/>
            </a:pPr>
            <a:r>
              <a:rPr lang="en" sz="1600"/>
              <a:t>A challenge that my client has faced within the marketing department at the Riordan Clinic is that it is a non-profit organization which means all of the funds come from donations, and if there are not enough funds then is becomes difficult to pay for advertising.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1297500" y="393750"/>
            <a:ext cx="7038900" cy="914100"/>
          </a:xfrm>
          <a:prstGeom prst="rect">
            <a:avLst/>
          </a:prstGeom>
        </p:spPr>
        <p:txBody>
          <a:bodyPr wrap="square" lIns="91425" tIns="91425" rIns="91425" bIns="91425" anchor="t" anchorCtr="0">
            <a:noAutofit/>
          </a:bodyPr>
          <a:lstStyle/>
          <a:p>
            <a:pPr lvl="0" algn="ctr">
              <a:spcBef>
                <a:spcPts val="0"/>
              </a:spcBef>
              <a:buNone/>
            </a:pPr>
            <a:r>
              <a:rPr lang="en"/>
              <a:t>Where My Client Was When I Started vs. Now</a:t>
            </a:r>
          </a:p>
        </p:txBody>
      </p:sp>
      <p:sp>
        <p:nvSpPr>
          <p:cNvPr id="147" name="Shape 147"/>
          <p:cNvSpPr txBox="1">
            <a:spLocks noGrp="1"/>
          </p:cNvSpPr>
          <p:nvPr>
            <p:ph type="body" idx="1"/>
          </p:nvPr>
        </p:nvSpPr>
        <p:spPr>
          <a:xfrm>
            <a:off x="745875" y="1381275"/>
            <a:ext cx="7859400" cy="3591300"/>
          </a:xfrm>
          <a:prstGeom prst="rect">
            <a:avLst/>
          </a:prstGeom>
        </p:spPr>
        <p:txBody>
          <a:bodyPr wrap="square" lIns="91425" tIns="91425" rIns="91425" bIns="91425" anchor="t" anchorCtr="0">
            <a:noAutofit/>
          </a:bodyPr>
          <a:lstStyle/>
          <a:p>
            <a:pPr lvl="0">
              <a:spcBef>
                <a:spcPts val="0"/>
              </a:spcBef>
              <a:buNone/>
            </a:pPr>
            <a:r>
              <a:rPr lang="en" sz="1500"/>
              <a:t>Before I started working with my client for this class, the Riordan Clinic had pretty much every single social media a business can have: LinkedIn, Twitter, Instagram, Facebook, Youtube, and Google plus. </a:t>
            </a:r>
          </a:p>
          <a:p>
            <a:pPr lvl="0">
              <a:spcBef>
                <a:spcPts val="0"/>
              </a:spcBef>
              <a:buNone/>
            </a:pPr>
            <a:r>
              <a:rPr lang="en" sz="1500"/>
              <a:t>When I first started working with my client, the Riordan Clinic’s Twitter had 412 followers and 958 tweets. The last tweet they had made was in July of 2016 and now is up-to-date and has 425 followers with 979 tweets.</a:t>
            </a:r>
          </a:p>
          <a:p>
            <a:pPr lvl="0">
              <a:spcBef>
                <a:spcPts val="0"/>
              </a:spcBef>
              <a:buNone/>
            </a:pPr>
            <a:r>
              <a:rPr lang="en" sz="1500"/>
              <a:t> Instagram had 360 followers and 135 posts. The last post they had made was also in July of 2016 and is now up-to-date and has 375 followers with 157 posts.</a:t>
            </a:r>
          </a:p>
          <a:p>
            <a:pPr lvl="0">
              <a:spcBef>
                <a:spcPts val="0"/>
              </a:spcBef>
              <a:buNone/>
            </a:pPr>
            <a:r>
              <a:rPr lang="en" sz="1500"/>
              <a:t>Facebook had 4,989 followers and 5,070 likes. Before working with my client, Facebook was their main platform so it was always up-to-date, and now has 5,044 followers and 5,131 likes.</a:t>
            </a:r>
          </a:p>
          <a:p>
            <a:pPr lvl="0">
              <a:spcBef>
                <a:spcPts val="0"/>
              </a:spcBef>
              <a:buNone/>
            </a:pPr>
            <a:endParaRPr sz="1500"/>
          </a:p>
          <a:p>
            <a:pPr lvl="0">
              <a:spcBef>
                <a:spcPts val="0"/>
              </a:spcBef>
              <a:buNone/>
            </a:pP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1297500" y="393750"/>
            <a:ext cx="7038900" cy="914100"/>
          </a:xfrm>
          <a:prstGeom prst="rect">
            <a:avLst/>
          </a:prstGeom>
        </p:spPr>
        <p:txBody>
          <a:bodyPr wrap="square" lIns="91425" tIns="91425" rIns="91425" bIns="91425" anchor="t" anchorCtr="0">
            <a:noAutofit/>
          </a:bodyPr>
          <a:lstStyle/>
          <a:p>
            <a:pPr lvl="0">
              <a:spcBef>
                <a:spcPts val="0"/>
              </a:spcBef>
              <a:buNone/>
            </a:pPr>
            <a:r>
              <a:rPr lang="en"/>
              <a:t>Strategies I Had for Each Platform</a:t>
            </a:r>
          </a:p>
        </p:txBody>
      </p:sp>
      <p:sp>
        <p:nvSpPr>
          <p:cNvPr id="153" name="Shape 153"/>
          <p:cNvSpPr txBox="1">
            <a:spLocks noGrp="1"/>
          </p:cNvSpPr>
          <p:nvPr>
            <p:ph type="body" idx="1"/>
          </p:nvPr>
        </p:nvSpPr>
        <p:spPr>
          <a:xfrm>
            <a:off x="607750" y="1381275"/>
            <a:ext cx="8232300" cy="3467100"/>
          </a:xfrm>
          <a:prstGeom prst="rect">
            <a:avLst/>
          </a:prstGeom>
        </p:spPr>
        <p:txBody>
          <a:bodyPr wrap="square" lIns="91425" tIns="91425" rIns="91425" bIns="91425" anchor="t" anchorCtr="0">
            <a:noAutofit/>
          </a:bodyPr>
          <a:lstStyle/>
          <a:p>
            <a:pPr lvl="0">
              <a:spcBef>
                <a:spcPts val="0"/>
              </a:spcBef>
              <a:buNone/>
            </a:pPr>
            <a:r>
              <a:rPr lang="en" sz="1600"/>
              <a:t>When beginning to work with my client, she asked that I only focus on Twitter, Instagram, and Facebook (those were also the only login credentials she provided me). So, I came up with a few different strategies for each platform.</a:t>
            </a:r>
          </a:p>
          <a:p>
            <a:pPr lvl="0">
              <a:spcBef>
                <a:spcPts val="0"/>
              </a:spcBef>
              <a:buNone/>
            </a:pPr>
            <a:r>
              <a:rPr lang="en" sz="1600"/>
              <a:t>Twitter: post more &amp; give more feedback to accounts that tag the Riordan Clinic in tweets, retweet/favorite more accounts to gain more followers. </a:t>
            </a:r>
          </a:p>
          <a:p>
            <a:pPr lvl="0">
              <a:spcBef>
                <a:spcPts val="0"/>
              </a:spcBef>
              <a:buNone/>
            </a:pPr>
            <a:r>
              <a:rPr lang="en" sz="1600"/>
              <a:t>Instagram: post more and use more hashtags that draw in customers/followers. Idea: maybe post pinterest pins (workouts/ healthy recipes)</a:t>
            </a:r>
          </a:p>
          <a:p>
            <a:pPr lvl="0">
              <a:spcBef>
                <a:spcPts val="0"/>
              </a:spcBef>
              <a:buNone/>
            </a:pPr>
            <a:r>
              <a:rPr lang="en" sz="1600"/>
              <a:t>Facebook: Reply to more comments and give feedback</a:t>
            </a:r>
          </a:p>
          <a:p>
            <a:pPr lvl="0">
              <a:spcBef>
                <a:spcPts val="0"/>
              </a:spcBef>
              <a:buNone/>
            </a:pP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297500" y="393750"/>
            <a:ext cx="7038900" cy="914100"/>
          </a:xfrm>
          <a:prstGeom prst="rect">
            <a:avLst/>
          </a:prstGeom>
        </p:spPr>
        <p:txBody>
          <a:bodyPr wrap="square" lIns="91425" tIns="91425" rIns="91425" bIns="91425" anchor="t" anchorCtr="0">
            <a:noAutofit/>
          </a:bodyPr>
          <a:lstStyle/>
          <a:p>
            <a:pPr lvl="0">
              <a:spcBef>
                <a:spcPts val="0"/>
              </a:spcBef>
              <a:buNone/>
            </a:pPr>
            <a:r>
              <a:rPr lang="en"/>
              <a:t>Social Media Calendar for November</a:t>
            </a:r>
          </a:p>
        </p:txBody>
      </p:sp>
      <p:sp>
        <p:nvSpPr>
          <p:cNvPr id="159" name="Shape 159"/>
          <p:cNvSpPr txBox="1">
            <a:spLocks noGrp="1"/>
          </p:cNvSpPr>
          <p:nvPr>
            <p:ph type="body" idx="1"/>
          </p:nvPr>
        </p:nvSpPr>
        <p:spPr>
          <a:xfrm>
            <a:off x="1297500" y="1567550"/>
            <a:ext cx="7038900" cy="2911200"/>
          </a:xfrm>
          <a:prstGeom prst="rect">
            <a:avLst/>
          </a:prstGeom>
        </p:spPr>
        <p:txBody>
          <a:bodyPr wrap="square" lIns="91425" tIns="91425" rIns="91425" bIns="91425" anchor="t" anchorCtr="0">
            <a:noAutofit/>
          </a:bodyPr>
          <a:lstStyle/>
          <a:p>
            <a:pPr lvl="0">
              <a:spcBef>
                <a:spcPts val="0"/>
              </a:spcBef>
              <a:buNone/>
            </a:pPr>
            <a:endParaRPr/>
          </a:p>
        </p:txBody>
      </p:sp>
      <p:pic>
        <p:nvPicPr>
          <p:cNvPr id="160" name="Shape 160"/>
          <p:cNvPicPr preferRelativeResize="0"/>
          <p:nvPr/>
        </p:nvPicPr>
        <p:blipFill>
          <a:blip r:embed="rId3">
            <a:alphaModFix/>
          </a:blip>
          <a:stretch>
            <a:fillRect/>
          </a:stretch>
        </p:blipFill>
        <p:spPr>
          <a:xfrm>
            <a:off x="57150" y="1318175"/>
            <a:ext cx="9029700" cy="3409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1297500" y="393750"/>
            <a:ext cx="7038900" cy="914100"/>
          </a:xfrm>
          <a:prstGeom prst="rect">
            <a:avLst/>
          </a:prstGeom>
        </p:spPr>
        <p:txBody>
          <a:bodyPr wrap="square" lIns="91425" tIns="91425" rIns="91425" bIns="91425" anchor="t" anchorCtr="0">
            <a:noAutofit/>
          </a:bodyPr>
          <a:lstStyle/>
          <a:p>
            <a:pPr lvl="0">
              <a:spcBef>
                <a:spcPts val="0"/>
              </a:spcBef>
              <a:buNone/>
            </a:pPr>
            <a:r>
              <a:rPr lang="en"/>
              <a:t>Moving Forward</a:t>
            </a:r>
          </a:p>
        </p:txBody>
      </p:sp>
      <p:sp>
        <p:nvSpPr>
          <p:cNvPr id="166" name="Shape 166"/>
          <p:cNvSpPr txBox="1">
            <a:spLocks noGrp="1"/>
          </p:cNvSpPr>
          <p:nvPr>
            <p:ph type="body" idx="1"/>
          </p:nvPr>
        </p:nvSpPr>
        <p:spPr>
          <a:xfrm>
            <a:off x="1297500" y="1567550"/>
            <a:ext cx="7038900" cy="2911200"/>
          </a:xfrm>
          <a:prstGeom prst="rect">
            <a:avLst/>
          </a:prstGeom>
        </p:spPr>
        <p:txBody>
          <a:bodyPr wrap="square" lIns="91425" tIns="91425" rIns="91425" bIns="91425" anchor="t" anchorCtr="0">
            <a:noAutofit/>
          </a:bodyPr>
          <a:lstStyle/>
          <a:p>
            <a:pPr lvl="0">
              <a:spcBef>
                <a:spcPts val="0"/>
              </a:spcBef>
              <a:buNone/>
            </a:pPr>
            <a:r>
              <a:rPr lang="en" sz="1800"/>
              <a:t>Any strategies that I have moving forward are pretty similar to the strategies I had before. I won’t be working with the Riordan Clinic after this semester because the marketing department already has employees who update all social medias. </a:t>
            </a:r>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474</Words>
  <Application>Microsoft Macintosh PowerPoint</Application>
  <PresentationFormat>On-screen Show (16:9)</PresentationFormat>
  <Paragraphs>18</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Lato</vt:lpstr>
      <vt:lpstr>Arial</vt:lpstr>
      <vt:lpstr>Montserrat</vt:lpstr>
      <vt:lpstr>Focus</vt:lpstr>
      <vt:lpstr>My Client Project</vt:lpstr>
      <vt:lpstr>Riordan Clinic’s Background</vt:lpstr>
      <vt:lpstr>Where My Client Was When I Started vs. Now</vt:lpstr>
      <vt:lpstr>Strategies I Had for Each Platform</vt:lpstr>
      <vt:lpstr>Social Media Calendar for November</vt:lpstr>
      <vt:lpstr>Moving Forward</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Client Project</dc:title>
  <cp:lastModifiedBy>Lichtenauer, Joseph R</cp:lastModifiedBy>
  <cp:revision>1</cp:revision>
  <dcterms:modified xsi:type="dcterms:W3CDTF">2017-11-28T01:41:11Z</dcterms:modified>
</cp:coreProperties>
</file>