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4664"/>
  </p:normalViewPr>
  <p:slideViewPr>
    <p:cSldViewPr snapToGrid="0" snapToObjects="1">
      <p:cViewPr varScale="1">
        <p:scale>
          <a:sx n="118" d="100"/>
          <a:sy n="118" d="100"/>
        </p:scale>
        <p:origin x="2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wrap="square" lIns="91425" tIns="91425" rIns="91425" bIns="91425" anchor="b" anchorCtr="0"/>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wrap="square" lIns="91425" tIns="91425" rIns="91425" bIns="91425" anchor="ctr" anchorCtr="0"/>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3000"/>
              <a:buFont typeface="Oswald"/>
              <a:buNone/>
              <a:defRPr sz="3000">
                <a:solidFill>
                  <a:schemeClr val="dk1"/>
                </a:solidFill>
                <a:latin typeface="Oswald"/>
                <a:ea typeface="Oswald"/>
                <a:cs typeface="Oswald"/>
                <a:sym typeface="Oswald"/>
              </a:defRPr>
            </a:lvl1pPr>
            <a:lvl2pPr lvl="1">
              <a:spcBef>
                <a:spcPts val="0"/>
              </a:spcBef>
              <a:buClr>
                <a:schemeClr val="dk1"/>
              </a:buClr>
              <a:buSzPts val="3000"/>
              <a:buFont typeface="Oswald"/>
              <a:buNone/>
              <a:defRPr sz="3000">
                <a:solidFill>
                  <a:schemeClr val="dk1"/>
                </a:solidFill>
                <a:latin typeface="Oswald"/>
                <a:ea typeface="Oswald"/>
                <a:cs typeface="Oswald"/>
                <a:sym typeface="Oswald"/>
              </a:defRPr>
            </a:lvl2pPr>
            <a:lvl3pPr lvl="2">
              <a:spcBef>
                <a:spcPts val="0"/>
              </a:spcBef>
              <a:buClr>
                <a:schemeClr val="dk1"/>
              </a:buClr>
              <a:buSzPts val="3000"/>
              <a:buFont typeface="Oswald"/>
              <a:buNone/>
              <a:defRPr sz="3000">
                <a:solidFill>
                  <a:schemeClr val="dk1"/>
                </a:solidFill>
                <a:latin typeface="Oswald"/>
                <a:ea typeface="Oswald"/>
                <a:cs typeface="Oswald"/>
                <a:sym typeface="Oswald"/>
              </a:defRPr>
            </a:lvl3pPr>
            <a:lvl4pPr lvl="3">
              <a:spcBef>
                <a:spcPts val="0"/>
              </a:spcBef>
              <a:buClr>
                <a:schemeClr val="dk1"/>
              </a:buClr>
              <a:buSzPts val="3000"/>
              <a:buFont typeface="Oswald"/>
              <a:buNone/>
              <a:defRPr sz="3000">
                <a:solidFill>
                  <a:schemeClr val="dk1"/>
                </a:solidFill>
                <a:latin typeface="Oswald"/>
                <a:ea typeface="Oswald"/>
                <a:cs typeface="Oswald"/>
                <a:sym typeface="Oswald"/>
              </a:defRPr>
            </a:lvl4pPr>
            <a:lvl5pPr lvl="4">
              <a:spcBef>
                <a:spcPts val="0"/>
              </a:spcBef>
              <a:buClr>
                <a:schemeClr val="dk1"/>
              </a:buClr>
              <a:buSzPts val="3000"/>
              <a:buFont typeface="Oswald"/>
              <a:buNone/>
              <a:defRPr sz="3000">
                <a:solidFill>
                  <a:schemeClr val="dk1"/>
                </a:solidFill>
                <a:latin typeface="Oswald"/>
                <a:ea typeface="Oswald"/>
                <a:cs typeface="Oswald"/>
                <a:sym typeface="Oswald"/>
              </a:defRPr>
            </a:lvl5pPr>
            <a:lvl6pPr lvl="5">
              <a:spcBef>
                <a:spcPts val="0"/>
              </a:spcBef>
              <a:buClr>
                <a:schemeClr val="dk1"/>
              </a:buClr>
              <a:buSzPts val="3000"/>
              <a:buFont typeface="Oswald"/>
              <a:buNone/>
              <a:defRPr sz="3000">
                <a:solidFill>
                  <a:schemeClr val="dk1"/>
                </a:solidFill>
                <a:latin typeface="Oswald"/>
                <a:ea typeface="Oswald"/>
                <a:cs typeface="Oswald"/>
                <a:sym typeface="Oswald"/>
              </a:defRPr>
            </a:lvl6pPr>
            <a:lvl7pPr lvl="6">
              <a:spcBef>
                <a:spcPts val="0"/>
              </a:spcBef>
              <a:buClr>
                <a:schemeClr val="dk1"/>
              </a:buClr>
              <a:buSzPts val="3000"/>
              <a:buFont typeface="Oswald"/>
              <a:buNone/>
              <a:defRPr sz="3000">
                <a:solidFill>
                  <a:schemeClr val="dk1"/>
                </a:solidFill>
                <a:latin typeface="Oswald"/>
                <a:ea typeface="Oswald"/>
                <a:cs typeface="Oswald"/>
                <a:sym typeface="Oswald"/>
              </a:defRPr>
            </a:lvl7pPr>
            <a:lvl8pPr lvl="7">
              <a:spcBef>
                <a:spcPts val="0"/>
              </a:spcBef>
              <a:buClr>
                <a:schemeClr val="dk1"/>
              </a:buClr>
              <a:buSzPts val="3000"/>
              <a:buFont typeface="Oswald"/>
              <a:buNone/>
              <a:defRPr sz="3000">
                <a:solidFill>
                  <a:schemeClr val="dk1"/>
                </a:solidFill>
                <a:latin typeface="Oswald"/>
                <a:ea typeface="Oswald"/>
                <a:cs typeface="Oswald"/>
                <a:sym typeface="Oswald"/>
              </a:defRPr>
            </a:lvl8pPr>
            <a:lvl9pPr lvl="8">
              <a:spcBef>
                <a:spcPts val="0"/>
              </a:spcBef>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3"/>
              </a:buClr>
              <a:buSzPts val="18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8" y="990800"/>
            <a:ext cx="7801500" cy="1730100"/>
          </a:xfrm>
          <a:prstGeom prst="rect">
            <a:avLst/>
          </a:prstGeom>
        </p:spPr>
        <p:txBody>
          <a:bodyPr wrap="square" lIns="91425" tIns="91425" rIns="91425" bIns="91425" anchor="b" anchorCtr="0">
            <a:noAutofit/>
          </a:bodyPr>
          <a:lstStyle/>
          <a:p>
            <a:pPr marL="0" lvl="0" indent="0">
              <a:spcBef>
                <a:spcPts val="0"/>
              </a:spcBef>
              <a:buNone/>
            </a:pPr>
            <a:r>
              <a:rPr lang="en"/>
              <a:t>Online Reputation Project</a:t>
            </a:r>
          </a:p>
        </p:txBody>
      </p:sp>
      <p:sp>
        <p:nvSpPr>
          <p:cNvPr id="60" name="Shape 60"/>
          <p:cNvSpPr txBox="1">
            <a:spLocks noGrp="1"/>
          </p:cNvSpPr>
          <p:nvPr>
            <p:ph type="subTitle" idx="1"/>
          </p:nvPr>
        </p:nvSpPr>
        <p:spPr>
          <a:xfrm>
            <a:off x="671250" y="3174876"/>
            <a:ext cx="7801500" cy="792600"/>
          </a:xfrm>
          <a:prstGeom prst="rect">
            <a:avLst/>
          </a:prstGeom>
        </p:spPr>
        <p:txBody>
          <a:bodyPr wrap="square" lIns="91425" tIns="91425" rIns="91425" bIns="91425" anchor="t" anchorCtr="0">
            <a:noAutofit/>
          </a:bodyPr>
          <a:lstStyle/>
          <a:p>
            <a:pPr marL="0" lvl="0" indent="0">
              <a:spcBef>
                <a:spcPts val="0"/>
              </a:spcBef>
              <a:buNone/>
            </a:pPr>
            <a:r>
              <a:rPr lang="en"/>
              <a:t>Abby Marsh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Online Presence Before Getting Started, Facebook:</a:t>
            </a:r>
          </a:p>
        </p:txBody>
      </p:sp>
      <p:sp>
        <p:nvSpPr>
          <p:cNvPr id="66" name="Shape 66"/>
          <p:cNvSpPr txBox="1">
            <a:spLocks noGrp="1"/>
          </p:cNvSpPr>
          <p:nvPr>
            <p:ph type="body" idx="1"/>
          </p:nvPr>
        </p:nvSpPr>
        <p:spPr>
          <a:xfrm>
            <a:off x="311700" y="1152475"/>
            <a:ext cx="2240400" cy="3435000"/>
          </a:xfrm>
          <a:prstGeom prst="rect">
            <a:avLst/>
          </a:prstGeom>
        </p:spPr>
        <p:txBody>
          <a:bodyPr wrap="square" lIns="91425" tIns="91425" rIns="91425" bIns="91425" anchor="t" anchorCtr="0">
            <a:noAutofit/>
          </a:bodyPr>
          <a:lstStyle/>
          <a:p>
            <a:pPr marL="0" lvl="0" indent="0">
              <a:spcBef>
                <a:spcPts val="0"/>
              </a:spcBef>
              <a:buNone/>
            </a:pPr>
            <a:r>
              <a:rPr lang="en"/>
              <a:t>Likes: 4,995</a:t>
            </a:r>
          </a:p>
          <a:p>
            <a:pPr marL="0" lvl="0" indent="0">
              <a:spcBef>
                <a:spcPts val="0"/>
              </a:spcBef>
              <a:buNone/>
            </a:pPr>
            <a:r>
              <a:rPr lang="en"/>
              <a:t>Followers: 4,866</a:t>
            </a:r>
          </a:p>
        </p:txBody>
      </p:sp>
      <p:pic>
        <p:nvPicPr>
          <p:cNvPr id="67" name="Shape 67"/>
          <p:cNvPicPr preferRelativeResize="0"/>
          <p:nvPr/>
        </p:nvPicPr>
        <p:blipFill>
          <a:blip r:embed="rId3">
            <a:alphaModFix/>
          </a:blip>
          <a:stretch>
            <a:fillRect/>
          </a:stretch>
        </p:blipFill>
        <p:spPr>
          <a:xfrm>
            <a:off x="2759373" y="1152475"/>
            <a:ext cx="5919675" cy="392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Twitter:</a:t>
            </a:r>
          </a:p>
          <a:p>
            <a:pPr marL="0" lvl="0" indent="0">
              <a:spcBef>
                <a:spcPts val="0"/>
              </a:spcBef>
              <a:buNone/>
            </a:pPr>
            <a:endParaRPr/>
          </a:p>
        </p:txBody>
      </p:sp>
      <p:sp>
        <p:nvSpPr>
          <p:cNvPr id="73" name="Shape 73"/>
          <p:cNvSpPr txBox="1">
            <a:spLocks noGrp="1"/>
          </p:cNvSpPr>
          <p:nvPr>
            <p:ph type="body" idx="1"/>
          </p:nvPr>
        </p:nvSpPr>
        <p:spPr>
          <a:xfrm>
            <a:off x="311700" y="1152475"/>
            <a:ext cx="1341300" cy="3610800"/>
          </a:xfrm>
          <a:prstGeom prst="rect">
            <a:avLst/>
          </a:prstGeom>
        </p:spPr>
        <p:txBody>
          <a:bodyPr wrap="square" lIns="91425" tIns="91425" rIns="91425" bIns="91425" anchor="t" anchorCtr="0">
            <a:noAutofit/>
          </a:bodyPr>
          <a:lstStyle/>
          <a:p>
            <a:pPr marL="0" lvl="0" indent="0">
              <a:spcBef>
                <a:spcPts val="0"/>
              </a:spcBef>
              <a:buNone/>
            </a:pPr>
            <a:r>
              <a:rPr lang="en"/>
              <a:t>Tweets: 967</a:t>
            </a:r>
          </a:p>
          <a:p>
            <a:pPr marL="0" lvl="0" indent="0">
              <a:spcBef>
                <a:spcPts val="0"/>
              </a:spcBef>
              <a:buNone/>
            </a:pPr>
            <a:r>
              <a:rPr lang="en"/>
              <a:t>Following: 394</a:t>
            </a:r>
          </a:p>
          <a:p>
            <a:pPr marL="0" lvl="0" indent="0">
              <a:spcBef>
                <a:spcPts val="0"/>
              </a:spcBef>
              <a:buNone/>
            </a:pPr>
            <a:r>
              <a:rPr lang="en"/>
              <a:t>Followers: 415</a:t>
            </a:r>
          </a:p>
          <a:p>
            <a:pPr marL="0" lvl="0" indent="0">
              <a:spcBef>
                <a:spcPts val="0"/>
              </a:spcBef>
              <a:buNone/>
            </a:pPr>
            <a:r>
              <a:rPr lang="en"/>
              <a:t>Likes:24</a:t>
            </a:r>
          </a:p>
        </p:txBody>
      </p:sp>
      <p:pic>
        <p:nvPicPr>
          <p:cNvPr id="74" name="Shape 74"/>
          <p:cNvPicPr preferRelativeResize="0"/>
          <p:nvPr/>
        </p:nvPicPr>
        <p:blipFill>
          <a:blip r:embed="rId3">
            <a:alphaModFix/>
          </a:blip>
          <a:stretch>
            <a:fillRect/>
          </a:stretch>
        </p:blipFill>
        <p:spPr>
          <a:xfrm>
            <a:off x="1787125" y="1152475"/>
            <a:ext cx="7045176" cy="381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Instagram:</a:t>
            </a:r>
          </a:p>
        </p:txBody>
      </p:sp>
      <p:sp>
        <p:nvSpPr>
          <p:cNvPr id="80" name="Shape 80"/>
          <p:cNvSpPr txBox="1">
            <a:spLocks noGrp="1"/>
          </p:cNvSpPr>
          <p:nvPr>
            <p:ph type="body" idx="1"/>
          </p:nvPr>
        </p:nvSpPr>
        <p:spPr>
          <a:xfrm>
            <a:off x="311700" y="1152475"/>
            <a:ext cx="1682400" cy="3621000"/>
          </a:xfrm>
          <a:prstGeom prst="rect">
            <a:avLst/>
          </a:prstGeom>
        </p:spPr>
        <p:txBody>
          <a:bodyPr wrap="square" lIns="91425" tIns="91425" rIns="91425" bIns="91425" anchor="t" anchorCtr="0">
            <a:noAutofit/>
          </a:bodyPr>
          <a:lstStyle/>
          <a:p>
            <a:pPr marL="0" lvl="0" indent="0">
              <a:spcBef>
                <a:spcPts val="0"/>
              </a:spcBef>
              <a:buNone/>
            </a:pPr>
            <a:r>
              <a:rPr lang="en"/>
              <a:t>Posts: 135</a:t>
            </a:r>
          </a:p>
          <a:p>
            <a:pPr marL="0" lvl="0" indent="0">
              <a:spcBef>
                <a:spcPts val="0"/>
              </a:spcBef>
              <a:buNone/>
            </a:pPr>
            <a:r>
              <a:rPr lang="en"/>
              <a:t>Followers: 338</a:t>
            </a:r>
          </a:p>
          <a:p>
            <a:pPr marL="0" lvl="0" indent="0">
              <a:spcBef>
                <a:spcPts val="0"/>
              </a:spcBef>
              <a:buNone/>
            </a:pPr>
            <a:r>
              <a:rPr lang="en"/>
              <a:t>Following: 148</a:t>
            </a:r>
          </a:p>
        </p:txBody>
      </p:sp>
      <p:pic>
        <p:nvPicPr>
          <p:cNvPr id="81" name="Shape 81"/>
          <p:cNvPicPr preferRelativeResize="0"/>
          <p:nvPr/>
        </p:nvPicPr>
        <p:blipFill>
          <a:blip r:embed="rId3">
            <a:alphaModFix/>
          </a:blip>
          <a:stretch>
            <a:fillRect/>
          </a:stretch>
        </p:blipFill>
        <p:spPr>
          <a:xfrm>
            <a:off x="2074963" y="1110727"/>
            <a:ext cx="6757325" cy="383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Online Presence Now, Facebook:</a:t>
            </a:r>
          </a:p>
        </p:txBody>
      </p:sp>
      <p:sp>
        <p:nvSpPr>
          <p:cNvPr id="87" name="Shape 87"/>
          <p:cNvSpPr txBox="1">
            <a:spLocks noGrp="1"/>
          </p:cNvSpPr>
          <p:nvPr>
            <p:ph type="body" idx="1"/>
          </p:nvPr>
        </p:nvSpPr>
        <p:spPr>
          <a:xfrm>
            <a:off x="311700" y="1152475"/>
            <a:ext cx="2329500" cy="3455700"/>
          </a:xfrm>
          <a:prstGeom prst="rect">
            <a:avLst/>
          </a:prstGeom>
        </p:spPr>
        <p:txBody>
          <a:bodyPr wrap="square" lIns="91425" tIns="91425" rIns="91425" bIns="91425" anchor="t" anchorCtr="0">
            <a:noAutofit/>
          </a:bodyPr>
          <a:lstStyle/>
          <a:p>
            <a:pPr marL="0" lvl="0" indent="0">
              <a:spcBef>
                <a:spcPts val="0"/>
              </a:spcBef>
              <a:buNone/>
            </a:pPr>
            <a:r>
              <a:rPr lang="en"/>
              <a:t>Likes: 5,151</a:t>
            </a:r>
          </a:p>
          <a:p>
            <a:pPr marL="0" lvl="0" indent="0">
              <a:spcBef>
                <a:spcPts val="0"/>
              </a:spcBef>
              <a:buNone/>
            </a:pPr>
            <a:r>
              <a:rPr lang="en"/>
              <a:t>Followers: 5,099</a:t>
            </a:r>
          </a:p>
        </p:txBody>
      </p:sp>
      <p:pic>
        <p:nvPicPr>
          <p:cNvPr id="88" name="Shape 88"/>
          <p:cNvPicPr preferRelativeResize="0"/>
          <p:nvPr/>
        </p:nvPicPr>
        <p:blipFill>
          <a:blip r:embed="rId3">
            <a:alphaModFix/>
          </a:blip>
          <a:stretch>
            <a:fillRect/>
          </a:stretch>
        </p:blipFill>
        <p:spPr>
          <a:xfrm>
            <a:off x="2641125" y="1017725"/>
            <a:ext cx="6191185" cy="412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Twitter:</a:t>
            </a:r>
          </a:p>
        </p:txBody>
      </p:sp>
      <p:sp>
        <p:nvSpPr>
          <p:cNvPr id="94" name="Shape 94"/>
          <p:cNvSpPr txBox="1">
            <a:spLocks noGrp="1"/>
          </p:cNvSpPr>
          <p:nvPr>
            <p:ph type="body" idx="1"/>
          </p:nvPr>
        </p:nvSpPr>
        <p:spPr>
          <a:xfrm>
            <a:off x="311700" y="1152475"/>
            <a:ext cx="3046200" cy="3435000"/>
          </a:xfrm>
          <a:prstGeom prst="rect">
            <a:avLst/>
          </a:prstGeom>
        </p:spPr>
        <p:txBody>
          <a:bodyPr wrap="square" lIns="91425" tIns="91425" rIns="91425" bIns="91425" anchor="t" anchorCtr="0">
            <a:noAutofit/>
          </a:bodyPr>
          <a:lstStyle/>
          <a:p>
            <a:pPr marL="0" lvl="0" indent="0">
              <a:spcBef>
                <a:spcPts val="0"/>
              </a:spcBef>
              <a:buNone/>
            </a:pPr>
            <a:r>
              <a:rPr lang="en"/>
              <a:t>Tweets: 982</a:t>
            </a:r>
          </a:p>
          <a:p>
            <a:pPr marL="0" lvl="0" indent="0">
              <a:spcBef>
                <a:spcPts val="0"/>
              </a:spcBef>
              <a:buNone/>
            </a:pPr>
            <a:r>
              <a:rPr lang="en"/>
              <a:t>Following: 352</a:t>
            </a:r>
          </a:p>
          <a:p>
            <a:pPr marL="0" lvl="0" indent="0">
              <a:spcBef>
                <a:spcPts val="0"/>
              </a:spcBef>
              <a:buNone/>
            </a:pPr>
            <a:r>
              <a:rPr lang="en"/>
              <a:t>Followers: 435</a:t>
            </a:r>
          </a:p>
          <a:p>
            <a:pPr marL="0" lvl="0" indent="0">
              <a:spcBef>
                <a:spcPts val="0"/>
              </a:spcBef>
              <a:buNone/>
            </a:pPr>
            <a:r>
              <a:rPr lang="en"/>
              <a:t>Likes: 38</a:t>
            </a:r>
          </a:p>
          <a:p>
            <a:pPr marL="0" lvl="0" indent="0">
              <a:spcBef>
                <a:spcPts val="0"/>
              </a:spcBef>
              <a:buNone/>
            </a:pPr>
            <a:endParaRPr/>
          </a:p>
        </p:txBody>
      </p:sp>
      <p:pic>
        <p:nvPicPr>
          <p:cNvPr id="95" name="Shape 95"/>
          <p:cNvPicPr preferRelativeResize="0"/>
          <p:nvPr/>
        </p:nvPicPr>
        <p:blipFill>
          <a:blip r:embed="rId3">
            <a:alphaModFix/>
          </a:blip>
          <a:stretch>
            <a:fillRect/>
          </a:stretch>
        </p:blipFill>
        <p:spPr>
          <a:xfrm>
            <a:off x="3498699" y="1092475"/>
            <a:ext cx="5333600" cy="405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Instagram:</a:t>
            </a:r>
          </a:p>
        </p:txBody>
      </p:sp>
      <p:sp>
        <p:nvSpPr>
          <p:cNvPr id="101" name="Shape 101"/>
          <p:cNvSpPr txBox="1">
            <a:spLocks noGrp="1"/>
          </p:cNvSpPr>
          <p:nvPr>
            <p:ph type="body" idx="1"/>
          </p:nvPr>
        </p:nvSpPr>
        <p:spPr>
          <a:xfrm>
            <a:off x="311700" y="1152475"/>
            <a:ext cx="1618800" cy="3424800"/>
          </a:xfrm>
          <a:prstGeom prst="rect">
            <a:avLst/>
          </a:prstGeom>
        </p:spPr>
        <p:txBody>
          <a:bodyPr wrap="square" lIns="91425" tIns="91425" rIns="91425" bIns="91425" anchor="t" anchorCtr="0">
            <a:noAutofit/>
          </a:bodyPr>
          <a:lstStyle/>
          <a:p>
            <a:pPr marL="0" lvl="0" indent="0">
              <a:spcBef>
                <a:spcPts val="0"/>
              </a:spcBef>
              <a:buNone/>
            </a:pPr>
            <a:r>
              <a:rPr lang="en"/>
              <a:t>Posts: 157</a:t>
            </a:r>
          </a:p>
          <a:p>
            <a:pPr marL="0" lvl="0" indent="0">
              <a:spcBef>
                <a:spcPts val="0"/>
              </a:spcBef>
              <a:buNone/>
            </a:pPr>
            <a:r>
              <a:rPr lang="en"/>
              <a:t>Followers: 372</a:t>
            </a:r>
          </a:p>
          <a:p>
            <a:pPr marL="0" lvl="0" indent="0">
              <a:spcBef>
                <a:spcPts val="0"/>
              </a:spcBef>
              <a:buNone/>
            </a:pPr>
            <a:r>
              <a:rPr lang="en"/>
              <a:t>Following: 192</a:t>
            </a:r>
          </a:p>
        </p:txBody>
      </p:sp>
      <p:pic>
        <p:nvPicPr>
          <p:cNvPr id="102" name="Shape 102"/>
          <p:cNvPicPr preferRelativeResize="0"/>
          <p:nvPr/>
        </p:nvPicPr>
        <p:blipFill>
          <a:blip r:embed="rId3">
            <a:alphaModFix/>
          </a:blip>
          <a:stretch>
            <a:fillRect/>
          </a:stretch>
        </p:blipFill>
        <p:spPr>
          <a:xfrm>
            <a:off x="1930400" y="1152475"/>
            <a:ext cx="6901898" cy="371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Results:</a:t>
            </a:r>
          </a:p>
        </p:txBody>
      </p:sp>
      <p:sp>
        <p:nvSpPr>
          <p:cNvPr id="108" name="Shape 10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
              <a:t>I am pretty satisfied with the results of my effort to post more on these social media accounts. I feel like my strategies for each social media were effective because the posts got the attention they should have, and each of these three platforms have gained a numerous amount of followers and likes. </a:t>
            </a:r>
          </a:p>
          <a:p>
            <a:pPr marL="0" lvl="0" indent="0">
              <a:spcBef>
                <a:spcPts val="0"/>
              </a:spcBef>
              <a:buNone/>
            </a:pPr>
            <a:r>
              <a:rPr lang="en"/>
              <a:t>When it comes to the progress that the Riordan Clinic’s Twitter and Instagram has made, I am very pleased. Before I started working on these accounts there had not been a post made in over a year. Now, the accounts are being regularly updated and because of that we have gained followers!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buNone/>
            </a:pPr>
            <a:r>
              <a:rPr lang="en"/>
              <a:t>Challenges:</a:t>
            </a:r>
          </a:p>
        </p:txBody>
      </p:sp>
      <p:sp>
        <p:nvSpPr>
          <p:cNvPr id="114" name="Shape 11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0">
              <a:spcBef>
                <a:spcPts val="0"/>
              </a:spcBef>
              <a:buNone/>
            </a:pPr>
            <a:r>
              <a:rPr lang="en"/>
              <a:t>Throughout this semester I have had many challenges within this class particularly. The main challenge for me was living 3 hours away for the organization I was working for. That made it hard for me to know what was going on at all times within the Riordan Clinic, and what to post. Thankfully, Erin, the director of marketing kept me in touch with her assistant who kept me up to date with what I should be posting. </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Macintosh PowerPoint</Application>
  <PresentationFormat>On-screen Show (16:9)</PresentationFormat>
  <Paragraphs>31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Oswald</vt:lpstr>
      <vt:lpstr>Average</vt:lpstr>
      <vt:lpstr>Arial</vt:lpstr>
      <vt:lpstr>Slate</vt:lpstr>
      <vt:lpstr>Online Reputation Project</vt:lpstr>
      <vt:lpstr>Online Presence Before Getting Started, Facebook:</vt:lpstr>
      <vt:lpstr>Twitter: </vt:lpstr>
      <vt:lpstr>Instagram:</vt:lpstr>
      <vt:lpstr>Online Presence Now, Facebook:</vt:lpstr>
      <vt:lpstr>Twitter:</vt:lpstr>
      <vt:lpstr>Instagram:</vt:lpstr>
      <vt:lpstr>Results:</vt:lpstr>
      <vt:lpstr>Challenges: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Reputation Project</dc:title>
  <cp:lastModifiedBy>Lichtenauer, Joseph R</cp:lastModifiedBy>
  <cp:revision>1</cp:revision>
  <dcterms:modified xsi:type="dcterms:W3CDTF">2017-12-12T00:28:35Z</dcterms:modified>
</cp:coreProperties>
</file>