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-1016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7700"/>
            </a:lvl1pPr>
          </a:lstStyle>
          <a:p>
            <a:pPr/>
            <a:r>
              <a:t>Client Presentation</a:t>
            </a:r>
          </a:p>
        </p:txBody>
      </p:sp>
      <p:sp>
        <p:nvSpPr>
          <p:cNvPr id="120" name="Shape 120"/>
          <p:cNvSpPr/>
          <p:nvPr>
            <p:ph type="subTitle" idx="1"/>
          </p:nvPr>
        </p:nvSpPr>
        <p:spPr>
          <a:xfrm>
            <a:off x="1143000" y="3822700"/>
            <a:ext cx="10464800" cy="5023793"/>
          </a:xfrm>
          <a:prstGeom prst="rect">
            <a:avLst/>
          </a:prstGeom>
          <a:solidFill>
            <a:srgbClr val="FFFFFF">
              <a:alpha val="99273"/>
            </a:srgbClr>
          </a:solidFill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sz="2800"/>
            </a:lvl1pPr>
          </a:lstStyle>
          <a:p>
            <a:pPr/>
            <a:r>
              <a:t>By: Fariba Soleymanzadeh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ctrTitle"/>
          </p:nvPr>
        </p:nvSpPr>
        <p:spPr>
          <a:xfrm>
            <a:off x="1270000" y="-496677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Intro</a:t>
            </a:r>
          </a:p>
        </p:txBody>
      </p:sp>
      <p:sp>
        <p:nvSpPr>
          <p:cNvPr id="123" name="Shape 123"/>
          <p:cNvSpPr/>
          <p:nvPr>
            <p:ph type="subTitle" sz="quarter" idx="1"/>
          </p:nvPr>
        </p:nvSpPr>
        <p:spPr>
          <a:xfrm>
            <a:off x="1096038" y="3653325"/>
            <a:ext cx="10464801" cy="1130301"/>
          </a:xfrm>
          <a:prstGeom prst="rect">
            <a:avLst/>
          </a:prstGeom>
        </p:spPr>
        <p:txBody>
          <a:bodyPr/>
          <a:lstStyle>
            <a:lvl1pPr defTabSz="434340">
              <a:defRPr sz="30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Flowerama is a leading florist in Overland park that offers professional flower arrangements and gifts for any occasion.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1130300" y="-1714500"/>
            <a:ext cx="5334000" cy="3987800"/>
          </a:xfrm>
          <a:prstGeom prst="rect">
            <a:avLst/>
          </a:prstGeom>
        </p:spPr>
        <p:txBody>
          <a:bodyPr/>
          <a:lstStyle/>
          <a:p>
            <a:pPr/>
            <a:r>
              <a:t>Objective</a:t>
            </a:r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1130300" y="2381250"/>
            <a:ext cx="5334000" cy="4102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The main objective of Flowerama is to fulfil the customer’s wants and give them better products with affordable prices so that customer will satisfy.  </a:t>
            </a:r>
          </a:p>
        </p:txBody>
      </p:sp>
      <p:pic>
        <p:nvPicPr>
          <p:cNvPr id="127" name="Blues-Shop-Silk-Flowers-by-Color_640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9872" y="1562025"/>
            <a:ext cx="3841205" cy="384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1490197" y="65672"/>
            <a:ext cx="5334001" cy="3987801"/>
          </a:xfrm>
          <a:prstGeom prst="rect">
            <a:avLst/>
          </a:prstGeom>
        </p:spPr>
        <p:txBody>
          <a:bodyPr/>
          <a:lstStyle/>
          <a:p>
            <a:pPr/>
            <a:r>
              <a:t>Social Media Websites</a:t>
            </a:r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95111" indent="-395111" algn="l">
              <a:buSzPct val="75000"/>
              <a:buChar char="•"/>
            </a:pPr>
            <a:r>
              <a:t>Facebook </a:t>
            </a:r>
          </a:p>
          <a:p>
            <a:pPr marL="395111" indent="-395111" algn="l">
              <a:buSzPct val="75000"/>
              <a:buChar char="•"/>
            </a:pPr>
            <a:r>
              <a:t>Twitter</a:t>
            </a:r>
          </a:p>
          <a:p>
            <a:pPr marL="395111" indent="-395111" algn="l">
              <a:buSzPct val="75000"/>
              <a:buChar char="•"/>
            </a:pPr>
            <a:r>
              <a:t>Instagram </a:t>
            </a:r>
          </a:p>
        </p:txBody>
      </p:sp>
      <p:pic>
        <p:nvPicPr>
          <p:cNvPr id="131" name="ABC-Social-Media-Hashtag-Taging-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831" y="2357104"/>
            <a:ext cx="4388099" cy="4334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952500" y="-2211636"/>
            <a:ext cx="5334000" cy="3987801"/>
          </a:xfrm>
          <a:prstGeom prst="rect">
            <a:avLst/>
          </a:prstGeom>
        </p:spPr>
        <p:txBody>
          <a:bodyPr/>
          <a:lstStyle/>
          <a:p>
            <a:pPr/>
            <a:r>
              <a:t>Facebook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xfrm>
            <a:off x="294586" y="1900049"/>
            <a:ext cx="5991914" cy="7562975"/>
          </a:xfrm>
          <a:prstGeom prst="rect">
            <a:avLst/>
          </a:prstGeom>
        </p:spPr>
        <p:txBody>
          <a:bodyPr/>
          <a:lstStyle/>
          <a:p>
            <a:pPr algn="l"/>
            <a:r>
              <a:t>Facebook was the first social media site I created for my client. I keep it updated this page so my client can receives more likes and followers. So far this page is rated 5 star with a positive review comment. </a:t>
            </a:r>
          </a:p>
          <a:p>
            <a:pPr marL="395111" indent="-395111" algn="l">
              <a:buSzPct val="75000"/>
              <a:buChar char="•"/>
            </a:pPr>
          </a:p>
          <a:p>
            <a:pPr marL="395111" indent="-395111" algn="l">
              <a:buSzPct val="75000"/>
              <a:buChar char="•"/>
            </a:pPr>
            <a:r>
              <a:t>Last updated: April 18, 2018</a:t>
            </a:r>
          </a:p>
          <a:p>
            <a:pPr algn="l"/>
            <a:r>
              <a:t> ( added new image)</a:t>
            </a:r>
          </a:p>
          <a:p>
            <a:pPr marL="395111" indent="-395111" algn="l">
              <a:buSzPct val="75000"/>
              <a:buChar char="•"/>
            </a:pPr>
            <a:r>
              <a:t>Likes: 1</a:t>
            </a:r>
          </a:p>
          <a:p>
            <a:pPr marL="395111" indent="-395111" algn="l">
              <a:buSzPct val="75000"/>
              <a:buChar char="•"/>
            </a:pPr>
            <a:r>
              <a:t>Followers: 1</a:t>
            </a:r>
          </a:p>
          <a:p>
            <a:pPr marL="395111" indent="-395111" algn="l">
              <a:buSzPct val="75000"/>
              <a:buChar char="•"/>
            </a:pPr>
          </a:p>
        </p:txBody>
      </p:sp>
      <p:pic>
        <p:nvPicPr>
          <p:cNvPr id="135" name="Screen Shot 1397-02-02 at 17.10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5995" y="1901910"/>
            <a:ext cx="6557416" cy="3917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952500" y="-2226734"/>
            <a:ext cx="5334000" cy="3987801"/>
          </a:xfrm>
          <a:prstGeom prst="rect">
            <a:avLst/>
          </a:prstGeom>
        </p:spPr>
        <p:txBody>
          <a:bodyPr/>
          <a:lstStyle/>
          <a:p>
            <a:pPr/>
            <a:r>
              <a:t>Twitter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156633" y="1951566"/>
            <a:ext cx="5334001" cy="7368581"/>
          </a:xfrm>
          <a:prstGeom prst="rect">
            <a:avLst/>
          </a:prstGeom>
        </p:spPr>
        <p:txBody>
          <a:bodyPr/>
          <a:lstStyle/>
          <a:p>
            <a:pPr algn="l"/>
            <a:r>
              <a:t>This Twitter page I created for my client needs to be frequently updated. I plan to update this page at least 2 times a week so my client can receive more likes and followers. I am still working on it!</a:t>
            </a:r>
          </a:p>
          <a:p>
            <a:pPr algn="l"/>
          </a:p>
          <a:p>
            <a:pPr algn="l"/>
            <a:r>
              <a:t>Updated: April 15</a:t>
            </a:r>
          </a:p>
          <a:p>
            <a:pPr algn="l"/>
            <a:r>
              <a:t>Likes:1</a:t>
            </a:r>
          </a:p>
          <a:p>
            <a:pPr algn="l"/>
            <a:r>
              <a:t>Followers: 2 </a:t>
            </a:r>
          </a:p>
        </p:txBody>
      </p:sp>
      <p:pic>
        <p:nvPicPr>
          <p:cNvPr id="139" name="Screen Shot 1397-02-02 at 17.36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2705" y="1979241"/>
            <a:ext cx="7851054" cy="4284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3611033" y="-2379134"/>
            <a:ext cx="5334001" cy="3987801"/>
          </a:xfrm>
          <a:prstGeom prst="rect">
            <a:avLst/>
          </a:prstGeom>
        </p:spPr>
        <p:txBody>
          <a:bodyPr/>
          <a:lstStyle/>
          <a:p>
            <a:pPr/>
            <a:r>
              <a:t>Instagram</a:t>
            </a:r>
          </a:p>
        </p:txBody>
      </p:sp>
      <p:sp>
        <p:nvSpPr>
          <p:cNvPr id="142" name="Shape 142"/>
          <p:cNvSpPr/>
          <p:nvPr>
            <p:ph type="body" sz="half" idx="1"/>
          </p:nvPr>
        </p:nvSpPr>
        <p:spPr>
          <a:xfrm>
            <a:off x="424240" y="5056716"/>
            <a:ext cx="10051891" cy="41021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So far my client is receiving 22 followers. However, I have to be more active and update this page frequently in order for more people to like, and follow this page. I plan to update and post on this page at least 2 times a week. </a:t>
            </a:r>
          </a:p>
        </p:txBody>
      </p:sp>
      <p:pic>
        <p:nvPicPr>
          <p:cNvPr id="143" name="Screen Shot 1397-02-02 at 17.4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239" y="1727211"/>
            <a:ext cx="10051892" cy="3035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ctrTitle"/>
          </p:nvPr>
        </p:nvSpPr>
        <p:spPr>
          <a:xfrm>
            <a:off x="1270000" y="-982152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Plans</a:t>
            </a:r>
          </a:p>
        </p:txBody>
      </p:sp>
      <p:sp>
        <p:nvSpPr>
          <p:cNvPr id="146" name="Shape 146"/>
          <p:cNvSpPr/>
          <p:nvPr>
            <p:ph type="subTitle" sz="quarter" idx="1"/>
          </p:nvPr>
        </p:nvSpPr>
        <p:spPr>
          <a:xfrm>
            <a:off x="1451289" y="3117423"/>
            <a:ext cx="10464801" cy="1556248"/>
          </a:xfrm>
          <a:prstGeom prst="rect">
            <a:avLst/>
          </a:prstGeom>
        </p:spPr>
        <p:txBody>
          <a:bodyPr/>
          <a:lstStyle/>
          <a:p>
            <a:pPr algn="l" defTabSz="432308">
              <a:defRPr sz="2368"/>
            </a:pPr>
            <a:r>
              <a:t>I plan to have more people like and follow these pages, by frequently updating and posting on these sites. </a:t>
            </a:r>
          </a:p>
          <a:p>
            <a:pPr algn="l" defTabSz="432308">
              <a:defRPr sz="2368"/>
            </a:pPr>
          </a:p>
        </p:txBody>
      </p:sp>
      <p:pic>
        <p:nvPicPr>
          <p:cNvPr id="147" name="Screen Shot 1397-01-25 at 23.02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3426" y="4012263"/>
            <a:ext cx="4038333" cy="5618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ctrTitle"/>
          </p:nvPr>
        </p:nvSpPr>
        <p:spPr>
          <a:xfrm>
            <a:off x="1270000" y="-850306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Moving Forward</a:t>
            </a:r>
          </a:p>
        </p:txBody>
      </p:sp>
      <p:sp>
        <p:nvSpPr>
          <p:cNvPr id="150" name="Shape 150"/>
          <p:cNvSpPr/>
          <p:nvPr>
            <p:ph type="subTitle" idx="1"/>
          </p:nvPr>
        </p:nvSpPr>
        <p:spPr>
          <a:xfrm>
            <a:off x="890940" y="2590037"/>
            <a:ext cx="10464801" cy="6971532"/>
          </a:xfrm>
          <a:prstGeom prst="rect">
            <a:avLst/>
          </a:prstGeom>
        </p:spPr>
        <p:txBody>
          <a:bodyPr/>
          <a:lstStyle/>
          <a:p>
            <a:pPr algn="l"/>
            <a:r>
              <a:t>Thing I would recommend:</a:t>
            </a:r>
          </a:p>
          <a:p>
            <a:pPr marL="395111" indent="-395111" algn="l">
              <a:buSzPct val="75000"/>
              <a:buChar char="•"/>
            </a:pPr>
          </a:p>
          <a:p>
            <a:pPr marL="395111" indent="-395111" algn="l">
              <a:buSzPct val="75000"/>
              <a:buChar char="•"/>
            </a:pPr>
            <a:r>
              <a:t>Be more active on social media sites.</a:t>
            </a:r>
          </a:p>
          <a:p>
            <a:pPr marL="395111" indent="-395111" algn="l">
              <a:buSzPct val="75000"/>
              <a:buChar char="•"/>
            </a:pPr>
            <a:r>
              <a:t>Keep updating and posting on your page. </a:t>
            </a:r>
          </a:p>
          <a:p>
            <a:pPr marL="395111" indent="-395111" algn="l">
              <a:buSzPct val="75000"/>
              <a:buChar char="•"/>
            </a:pPr>
            <a:r>
              <a:t>Focus on attracting new customers.  </a:t>
            </a:r>
          </a:p>
          <a:p>
            <a:pPr marL="395111" indent="-395111" algn="l">
              <a:buSzPct val="75000"/>
              <a:buChar char="•"/>
            </a:pPr>
            <a:r>
              <a:t>advertise your products online, in stores, social media pages ( Facebook, Twitter, etc)</a:t>
            </a:r>
          </a:p>
          <a:p>
            <a:pPr marL="395111" indent="-395111" algn="l">
              <a:buSzPct val="75000"/>
              <a:buChar char="•"/>
            </a:pPr>
            <a:r>
              <a:t>Read your audience’ comments about your products.</a:t>
            </a:r>
          </a:p>
          <a:p>
            <a:pPr marL="395111" indent="-395111" algn="l">
              <a:buSzPct val="75000"/>
              <a:buChar char="•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