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60" d="100"/>
          <a:sy n="60" d="100"/>
        </p:scale>
        <p:origin x="28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CC80AB-F799-40A4-8EB0-67A637818C8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30322CE7-946E-4C74-98DB-F4885C389F8F}">
      <dgm:prSet phldrT="[Text]" custT="1"/>
      <dgm:spPr>
        <a:scene3d>
          <a:camera prst="orthographicFront"/>
          <a:lightRig rig="threePt" dir="t"/>
        </a:scene3d>
        <a:sp3d>
          <a:bevelT prst="angle"/>
        </a:sp3d>
      </dgm:spPr>
      <dgm:t>
        <a:bodyPr/>
        <a:lstStyle/>
        <a:p>
          <a:r>
            <a:rPr lang="en-US" sz="2400" b="1" dirty="0">
              <a:solidFill>
                <a:schemeClr val="tx1"/>
              </a:solidFill>
            </a:rPr>
            <a:t>Add meal prep/shake videos weekly</a:t>
          </a:r>
        </a:p>
      </dgm:t>
    </dgm:pt>
    <dgm:pt modelId="{5991A0A7-0D32-4A2D-81D8-D0EFECFE556E}" type="parTrans" cxnId="{30600131-27EB-4017-BF01-929D05498513}">
      <dgm:prSet/>
      <dgm:spPr/>
      <dgm:t>
        <a:bodyPr/>
        <a:lstStyle/>
        <a:p>
          <a:endParaRPr lang="en-US"/>
        </a:p>
      </dgm:t>
    </dgm:pt>
    <dgm:pt modelId="{0A2CE9FE-FC71-4AB4-AEF9-BC837F58ECE3}" type="sibTrans" cxnId="{30600131-27EB-4017-BF01-929D05498513}">
      <dgm:prSet/>
      <dgm:spPr/>
      <dgm:t>
        <a:bodyPr/>
        <a:lstStyle/>
        <a:p>
          <a:endParaRPr lang="en-US"/>
        </a:p>
      </dgm:t>
    </dgm:pt>
    <dgm:pt modelId="{9BD171B8-548C-42DE-AE9A-196EB4265741}">
      <dgm:prSet phldrT="[Text]" custT="1"/>
      <dgm:spPr>
        <a:scene3d>
          <a:camera prst="orthographicFront"/>
          <a:lightRig rig="threePt" dir="t"/>
        </a:scene3d>
        <a:sp3d>
          <a:bevelT prst="angle"/>
        </a:sp3d>
      </dgm:spPr>
      <dgm:t>
        <a:bodyPr/>
        <a:lstStyle/>
        <a:p>
          <a:r>
            <a:rPr lang="en-US" sz="2400" b="1" dirty="0">
              <a:solidFill>
                <a:schemeClr val="tx1"/>
              </a:solidFill>
            </a:rPr>
            <a:t>Tag local businesses and events</a:t>
          </a:r>
        </a:p>
      </dgm:t>
    </dgm:pt>
    <dgm:pt modelId="{E7AB3968-ACE3-4DEB-B5E9-B45407972DE3}" type="parTrans" cxnId="{A5A45D8A-C090-46F2-A34A-0CE175A9D55E}">
      <dgm:prSet/>
      <dgm:spPr/>
      <dgm:t>
        <a:bodyPr/>
        <a:lstStyle/>
        <a:p>
          <a:endParaRPr lang="en-US"/>
        </a:p>
      </dgm:t>
    </dgm:pt>
    <dgm:pt modelId="{6010A55C-762D-4E19-AAC9-B99FBCBFA57D}" type="sibTrans" cxnId="{A5A45D8A-C090-46F2-A34A-0CE175A9D55E}">
      <dgm:prSet/>
      <dgm:spPr/>
      <dgm:t>
        <a:bodyPr/>
        <a:lstStyle/>
        <a:p>
          <a:endParaRPr lang="en-US"/>
        </a:p>
      </dgm:t>
    </dgm:pt>
    <dgm:pt modelId="{8392BF58-BC9D-4F65-A609-5512A653C881}">
      <dgm:prSet phldrT="[Text]" custT="1"/>
      <dgm:spPr>
        <a:scene3d>
          <a:camera prst="orthographicFront"/>
          <a:lightRig rig="threePt" dir="t"/>
        </a:scene3d>
        <a:sp3d>
          <a:bevelT prst="angle"/>
        </a:sp3d>
      </dgm:spPr>
      <dgm:t>
        <a:bodyPr/>
        <a:lstStyle/>
        <a:p>
          <a:r>
            <a:rPr lang="en-US" sz="2400" b="1" dirty="0">
              <a:solidFill>
                <a:schemeClr val="tx1"/>
              </a:solidFill>
            </a:rPr>
            <a:t>Weekly-ask  followers what they want to see</a:t>
          </a:r>
        </a:p>
      </dgm:t>
    </dgm:pt>
    <dgm:pt modelId="{0833DC98-7167-43E9-88E6-996B6EE57FF6}" type="parTrans" cxnId="{AD76EF6E-2F23-46FF-88C2-E1BD67907ADE}">
      <dgm:prSet/>
      <dgm:spPr/>
      <dgm:t>
        <a:bodyPr/>
        <a:lstStyle/>
        <a:p>
          <a:endParaRPr lang="en-US"/>
        </a:p>
      </dgm:t>
    </dgm:pt>
    <dgm:pt modelId="{7B09DB24-7D2F-4323-8F11-13DD7B9D9C85}" type="sibTrans" cxnId="{AD76EF6E-2F23-46FF-88C2-E1BD67907ADE}">
      <dgm:prSet/>
      <dgm:spPr/>
      <dgm:t>
        <a:bodyPr/>
        <a:lstStyle/>
        <a:p>
          <a:endParaRPr lang="en-US"/>
        </a:p>
      </dgm:t>
    </dgm:pt>
    <dgm:pt modelId="{31ED4685-DE16-4CC9-B52E-E8739A62E753}">
      <dgm:prSet phldrT="[Text]" custT="1"/>
      <dgm:spPr>
        <a:scene3d>
          <a:camera prst="orthographicFront"/>
          <a:lightRig rig="threePt" dir="t"/>
        </a:scene3d>
        <a:sp3d>
          <a:bevelT prst="angle"/>
        </a:sp3d>
      </dgm:spPr>
      <dgm:t>
        <a:bodyPr/>
        <a:lstStyle/>
        <a:p>
          <a:r>
            <a:rPr lang="en-US" sz="2400" b="1" dirty="0">
              <a:solidFill>
                <a:schemeClr val="tx1"/>
              </a:solidFill>
            </a:rPr>
            <a:t>Engage with audience daily</a:t>
          </a:r>
        </a:p>
      </dgm:t>
    </dgm:pt>
    <dgm:pt modelId="{2C3E0F7B-6B88-49D2-B0C3-8901FECC0D6C}" type="parTrans" cxnId="{5EFB1190-EDEC-4EE3-94BF-CE3F32D43B84}">
      <dgm:prSet/>
      <dgm:spPr/>
      <dgm:t>
        <a:bodyPr/>
        <a:lstStyle/>
        <a:p>
          <a:endParaRPr lang="en-US"/>
        </a:p>
      </dgm:t>
    </dgm:pt>
    <dgm:pt modelId="{7DC23B7F-B5D5-4F72-A746-5B896AC5B764}" type="sibTrans" cxnId="{5EFB1190-EDEC-4EE3-94BF-CE3F32D43B84}">
      <dgm:prSet/>
      <dgm:spPr/>
      <dgm:t>
        <a:bodyPr/>
        <a:lstStyle/>
        <a:p>
          <a:endParaRPr lang="en-US"/>
        </a:p>
      </dgm:t>
    </dgm:pt>
    <dgm:pt modelId="{B37FE39F-6880-4883-8C4E-20C1ECE81A89}" type="pres">
      <dgm:prSet presAssocID="{4BCC80AB-F799-40A4-8EB0-67A637818C8F}" presName="Name0" presStyleCnt="0">
        <dgm:presLayoutVars>
          <dgm:dir/>
          <dgm:resizeHandles val="exact"/>
        </dgm:presLayoutVars>
      </dgm:prSet>
      <dgm:spPr/>
    </dgm:pt>
    <dgm:pt modelId="{6E90D9AC-84B6-426F-91BD-D259F642DFE8}" type="pres">
      <dgm:prSet presAssocID="{4BCC80AB-F799-40A4-8EB0-67A637818C8F}" presName="cycle" presStyleCnt="0"/>
      <dgm:spPr/>
    </dgm:pt>
    <dgm:pt modelId="{5A0CE598-F6FB-499B-AE34-57ED9F571FB8}" type="pres">
      <dgm:prSet presAssocID="{30322CE7-946E-4C74-98DB-F4885C389F8F}" presName="nodeFirstNode" presStyleLbl="node1" presStyleIdx="0" presStyleCnt="4" custScaleX="73865" custScaleY="100384" custRadScaleRad="78015" custRadScaleInc="-2301">
        <dgm:presLayoutVars>
          <dgm:bulletEnabled val="1"/>
        </dgm:presLayoutVars>
      </dgm:prSet>
      <dgm:spPr/>
    </dgm:pt>
    <dgm:pt modelId="{5CEE836D-3F1D-4F41-817C-4DEAD733EADC}" type="pres">
      <dgm:prSet presAssocID="{0A2CE9FE-FC71-4AB4-AEF9-BC837F58ECE3}" presName="sibTransFirstNode" presStyleLbl="bgShp" presStyleIdx="0" presStyleCnt="1" custLinFactNeighborX="-146" custLinFactNeighborY="-7611"/>
      <dgm:spPr/>
    </dgm:pt>
    <dgm:pt modelId="{B8BD6E37-9CDB-432E-AEB0-6509DF38F4C3}" type="pres">
      <dgm:prSet presAssocID="{9BD171B8-548C-42DE-AE9A-196EB4265741}" presName="nodeFollowingNodes" presStyleLbl="node1" presStyleIdx="1" presStyleCnt="4" custScaleX="73776" custScaleY="100408" custRadScaleRad="142511" custRadScaleInc="461">
        <dgm:presLayoutVars>
          <dgm:bulletEnabled val="1"/>
        </dgm:presLayoutVars>
      </dgm:prSet>
      <dgm:spPr/>
    </dgm:pt>
    <dgm:pt modelId="{49029B74-5FBF-4A73-9A0A-7C0B3C757421}" type="pres">
      <dgm:prSet presAssocID="{8392BF58-BC9D-4F65-A609-5512A653C881}" presName="nodeFollowingNodes" presStyleLbl="node1" presStyleIdx="2" presStyleCnt="4" custScaleX="73776" custScaleY="100075" custRadScaleRad="101948" custRadScaleInc="-7711">
        <dgm:presLayoutVars>
          <dgm:bulletEnabled val="1"/>
        </dgm:presLayoutVars>
      </dgm:prSet>
      <dgm:spPr/>
    </dgm:pt>
    <dgm:pt modelId="{B20763DF-F3C8-41E3-ADAE-C325EE36D849}" type="pres">
      <dgm:prSet presAssocID="{31ED4685-DE16-4CC9-B52E-E8739A62E753}" presName="nodeFollowingNodes" presStyleLbl="node1" presStyleIdx="3" presStyleCnt="4" custScaleX="73776" custScaleY="100408" custRadScaleRad="147610" custRadScaleInc="-5621">
        <dgm:presLayoutVars>
          <dgm:bulletEnabled val="1"/>
        </dgm:presLayoutVars>
      </dgm:prSet>
      <dgm:spPr/>
    </dgm:pt>
  </dgm:ptLst>
  <dgm:cxnLst>
    <dgm:cxn modelId="{8F900C1F-4DBF-49AE-9DB2-7BA80441DFD4}" type="presOf" srcId="{8392BF58-BC9D-4F65-A609-5512A653C881}" destId="{49029B74-5FBF-4A73-9A0A-7C0B3C757421}" srcOrd="0" destOrd="0" presId="urn:microsoft.com/office/officeart/2005/8/layout/cycle3"/>
    <dgm:cxn modelId="{7C342225-6A5B-43D3-A1BC-FBA71494A590}" type="presOf" srcId="{4BCC80AB-F799-40A4-8EB0-67A637818C8F}" destId="{B37FE39F-6880-4883-8C4E-20C1ECE81A89}" srcOrd="0" destOrd="0" presId="urn:microsoft.com/office/officeart/2005/8/layout/cycle3"/>
    <dgm:cxn modelId="{30600131-27EB-4017-BF01-929D05498513}" srcId="{4BCC80AB-F799-40A4-8EB0-67A637818C8F}" destId="{30322CE7-946E-4C74-98DB-F4885C389F8F}" srcOrd="0" destOrd="0" parTransId="{5991A0A7-0D32-4A2D-81D8-D0EFECFE556E}" sibTransId="{0A2CE9FE-FC71-4AB4-AEF9-BC837F58ECE3}"/>
    <dgm:cxn modelId="{5DE15546-EE80-4A85-B9E0-D165460A6DDA}" type="presOf" srcId="{31ED4685-DE16-4CC9-B52E-E8739A62E753}" destId="{B20763DF-F3C8-41E3-ADAE-C325EE36D849}" srcOrd="0" destOrd="0" presId="urn:microsoft.com/office/officeart/2005/8/layout/cycle3"/>
    <dgm:cxn modelId="{AD76EF6E-2F23-46FF-88C2-E1BD67907ADE}" srcId="{4BCC80AB-F799-40A4-8EB0-67A637818C8F}" destId="{8392BF58-BC9D-4F65-A609-5512A653C881}" srcOrd="2" destOrd="0" parTransId="{0833DC98-7167-43E9-88E6-996B6EE57FF6}" sibTransId="{7B09DB24-7D2F-4323-8F11-13DD7B9D9C85}"/>
    <dgm:cxn modelId="{A5A45D8A-C090-46F2-A34A-0CE175A9D55E}" srcId="{4BCC80AB-F799-40A4-8EB0-67A637818C8F}" destId="{9BD171B8-548C-42DE-AE9A-196EB4265741}" srcOrd="1" destOrd="0" parTransId="{E7AB3968-ACE3-4DEB-B5E9-B45407972DE3}" sibTransId="{6010A55C-762D-4E19-AAC9-B99FBCBFA57D}"/>
    <dgm:cxn modelId="{5EFB1190-EDEC-4EE3-94BF-CE3F32D43B84}" srcId="{4BCC80AB-F799-40A4-8EB0-67A637818C8F}" destId="{31ED4685-DE16-4CC9-B52E-E8739A62E753}" srcOrd="3" destOrd="0" parTransId="{2C3E0F7B-6B88-49D2-B0C3-8901FECC0D6C}" sibTransId="{7DC23B7F-B5D5-4F72-A746-5B896AC5B764}"/>
    <dgm:cxn modelId="{AA343FB8-F1CE-4737-AF99-B907279479DB}" type="presOf" srcId="{30322CE7-946E-4C74-98DB-F4885C389F8F}" destId="{5A0CE598-F6FB-499B-AE34-57ED9F571FB8}" srcOrd="0" destOrd="0" presId="urn:microsoft.com/office/officeart/2005/8/layout/cycle3"/>
    <dgm:cxn modelId="{2F3350CA-7B1A-4EE7-BBDB-D6950A76F21C}" type="presOf" srcId="{0A2CE9FE-FC71-4AB4-AEF9-BC837F58ECE3}" destId="{5CEE836D-3F1D-4F41-817C-4DEAD733EADC}" srcOrd="0" destOrd="0" presId="urn:microsoft.com/office/officeart/2005/8/layout/cycle3"/>
    <dgm:cxn modelId="{23BFE5F8-3378-48F5-BA2C-9A3C8DBCB6E5}" type="presOf" srcId="{9BD171B8-548C-42DE-AE9A-196EB4265741}" destId="{B8BD6E37-9CDB-432E-AEB0-6509DF38F4C3}" srcOrd="0" destOrd="0" presId="urn:microsoft.com/office/officeart/2005/8/layout/cycle3"/>
    <dgm:cxn modelId="{1CD0CA35-E314-4941-81FD-E157B0808965}" type="presParOf" srcId="{B37FE39F-6880-4883-8C4E-20C1ECE81A89}" destId="{6E90D9AC-84B6-426F-91BD-D259F642DFE8}" srcOrd="0" destOrd="0" presId="urn:microsoft.com/office/officeart/2005/8/layout/cycle3"/>
    <dgm:cxn modelId="{5C4B0067-6408-40A7-B2D3-F6B29059B921}" type="presParOf" srcId="{6E90D9AC-84B6-426F-91BD-D259F642DFE8}" destId="{5A0CE598-F6FB-499B-AE34-57ED9F571FB8}" srcOrd="0" destOrd="0" presId="urn:microsoft.com/office/officeart/2005/8/layout/cycle3"/>
    <dgm:cxn modelId="{0A77120A-6AD2-4F19-91D0-9C7329C651AB}" type="presParOf" srcId="{6E90D9AC-84B6-426F-91BD-D259F642DFE8}" destId="{5CEE836D-3F1D-4F41-817C-4DEAD733EADC}" srcOrd="1" destOrd="0" presId="urn:microsoft.com/office/officeart/2005/8/layout/cycle3"/>
    <dgm:cxn modelId="{2B6C0B4A-C88A-4386-BD69-B5923D8F2FD3}" type="presParOf" srcId="{6E90D9AC-84B6-426F-91BD-D259F642DFE8}" destId="{B8BD6E37-9CDB-432E-AEB0-6509DF38F4C3}" srcOrd="2" destOrd="0" presId="urn:microsoft.com/office/officeart/2005/8/layout/cycle3"/>
    <dgm:cxn modelId="{D00FBF4C-342E-49CB-9659-CA2744406911}" type="presParOf" srcId="{6E90D9AC-84B6-426F-91BD-D259F642DFE8}" destId="{49029B74-5FBF-4A73-9A0A-7C0B3C757421}" srcOrd="3" destOrd="0" presId="urn:microsoft.com/office/officeart/2005/8/layout/cycle3"/>
    <dgm:cxn modelId="{E030472C-444C-4CAB-9683-922FB0EDC898}" type="presParOf" srcId="{6E90D9AC-84B6-426F-91BD-D259F642DFE8}" destId="{B20763DF-F3C8-41E3-ADAE-C325EE36D84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BA6FD-2314-4699-BC02-86ACA1A819B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1E404ED2-F700-43A7-896C-E0EE4CF89D66}">
      <dgm:prSet phldrT="[Text]" custT="1"/>
      <dgm:spPr>
        <a:scene3d>
          <a:camera prst="orthographicFront"/>
          <a:lightRig rig="threePt" dir="t"/>
        </a:scene3d>
        <a:sp3d>
          <a:bevelT/>
        </a:sp3d>
      </dgm:spPr>
      <dgm:t>
        <a:bodyPr/>
        <a:lstStyle/>
        <a:p>
          <a:r>
            <a:rPr lang="en-US" sz="2400" b="1" dirty="0">
              <a:solidFill>
                <a:schemeClr val="tx1"/>
              </a:solidFill>
            </a:rPr>
            <a:t>Log in at least 3 times a week</a:t>
          </a:r>
        </a:p>
      </dgm:t>
    </dgm:pt>
    <dgm:pt modelId="{E051E2DB-1463-49BC-9A45-35A7520D789C}" type="parTrans" cxnId="{71743BB8-58D1-4813-85F7-7DB74086CCC8}">
      <dgm:prSet/>
      <dgm:spPr/>
      <dgm:t>
        <a:bodyPr/>
        <a:lstStyle/>
        <a:p>
          <a:endParaRPr lang="en-US"/>
        </a:p>
      </dgm:t>
    </dgm:pt>
    <dgm:pt modelId="{D0A14647-7E57-4176-BE47-70F676CF6179}" type="sibTrans" cxnId="{71743BB8-58D1-4813-85F7-7DB74086CCC8}">
      <dgm:prSet/>
      <dgm:spPr/>
      <dgm:t>
        <a:bodyPr/>
        <a:lstStyle/>
        <a:p>
          <a:endParaRPr lang="en-US"/>
        </a:p>
      </dgm:t>
    </dgm:pt>
    <dgm:pt modelId="{8BA15E06-1612-45E8-9839-94A6691F3BC5}">
      <dgm:prSet phldrT="[Text]" custT="1"/>
      <dgm:spPr>
        <a:scene3d>
          <a:camera prst="orthographicFront"/>
          <a:lightRig rig="threePt" dir="t"/>
        </a:scene3d>
        <a:sp3d>
          <a:bevelT/>
        </a:sp3d>
      </dgm:spPr>
      <dgm:t>
        <a:bodyPr/>
        <a:lstStyle/>
        <a:p>
          <a:r>
            <a:rPr lang="en-US" sz="2400" b="1" u="none" dirty="0">
              <a:solidFill>
                <a:schemeClr val="tx1"/>
              </a:solidFill>
            </a:rPr>
            <a:t>Use</a:t>
          </a:r>
          <a:r>
            <a:rPr lang="en-US" sz="2500" b="1" u="none" dirty="0">
              <a:solidFill>
                <a:schemeClr val="tx1"/>
              </a:solidFill>
            </a:rPr>
            <a:t> </a:t>
          </a:r>
          <a:r>
            <a:rPr lang="en-US" sz="2400" b="1" u="none" dirty="0">
              <a:solidFill>
                <a:schemeClr val="tx1"/>
              </a:solidFill>
            </a:rPr>
            <a:t>Analytics</a:t>
          </a:r>
          <a:r>
            <a:rPr lang="en-US" sz="2500" b="1" u="none" dirty="0">
              <a:solidFill>
                <a:schemeClr val="tx1"/>
              </a:solidFill>
            </a:rPr>
            <a:t> </a:t>
          </a:r>
          <a:r>
            <a:rPr lang="en-US" sz="2400" b="1" u="none" dirty="0">
              <a:solidFill>
                <a:schemeClr val="tx1"/>
              </a:solidFill>
            </a:rPr>
            <a:t>weekly to see what’s working and what’s not</a:t>
          </a:r>
        </a:p>
      </dgm:t>
    </dgm:pt>
    <dgm:pt modelId="{0E1770BA-F595-4F3D-858B-4836B555DA8E}" type="parTrans" cxnId="{7DEA4B18-F935-4408-8F19-78944F5ECCFB}">
      <dgm:prSet/>
      <dgm:spPr/>
      <dgm:t>
        <a:bodyPr/>
        <a:lstStyle/>
        <a:p>
          <a:endParaRPr lang="en-US"/>
        </a:p>
      </dgm:t>
    </dgm:pt>
    <dgm:pt modelId="{F62192BF-7611-421A-94D1-44A947E7B84C}" type="sibTrans" cxnId="{7DEA4B18-F935-4408-8F19-78944F5ECCFB}">
      <dgm:prSet/>
      <dgm:spPr/>
      <dgm:t>
        <a:bodyPr/>
        <a:lstStyle/>
        <a:p>
          <a:endParaRPr lang="en-US"/>
        </a:p>
      </dgm:t>
    </dgm:pt>
    <dgm:pt modelId="{B902E1B6-07E2-4EBB-B9C6-870B4CBE3004}">
      <dgm:prSet phldrT="[Text]" custT="1"/>
      <dgm:spPr>
        <a:scene3d>
          <a:camera prst="orthographicFront"/>
          <a:lightRig rig="threePt" dir="t"/>
        </a:scene3d>
        <a:sp3d>
          <a:bevelT/>
        </a:sp3d>
      </dgm:spPr>
      <dgm:t>
        <a:bodyPr/>
        <a:lstStyle/>
        <a:p>
          <a:r>
            <a:rPr lang="en-US" sz="2400" b="1" dirty="0">
              <a:solidFill>
                <a:schemeClr val="tx1"/>
              </a:solidFill>
            </a:rPr>
            <a:t>Stay engaged with your audience</a:t>
          </a:r>
        </a:p>
      </dgm:t>
    </dgm:pt>
    <dgm:pt modelId="{EA53BC22-C339-443A-92D8-43849AE4DE48}" type="parTrans" cxnId="{92EB57F4-1A8C-4E7C-B32D-C9BE5F03327C}">
      <dgm:prSet/>
      <dgm:spPr/>
      <dgm:t>
        <a:bodyPr/>
        <a:lstStyle/>
        <a:p>
          <a:endParaRPr lang="en-US"/>
        </a:p>
      </dgm:t>
    </dgm:pt>
    <dgm:pt modelId="{87225EF7-07DA-4519-A1F8-1810F6BEF25A}" type="sibTrans" cxnId="{92EB57F4-1A8C-4E7C-B32D-C9BE5F03327C}">
      <dgm:prSet/>
      <dgm:spPr/>
      <dgm:t>
        <a:bodyPr/>
        <a:lstStyle/>
        <a:p>
          <a:endParaRPr lang="en-US"/>
        </a:p>
      </dgm:t>
    </dgm:pt>
    <dgm:pt modelId="{C50B1C0E-5505-49D1-99BB-686949D7970D}">
      <dgm:prSet custT="1"/>
      <dgm:spPr>
        <a:scene3d>
          <a:camera prst="orthographicFront"/>
          <a:lightRig rig="threePt" dir="t"/>
        </a:scene3d>
        <a:sp3d>
          <a:bevelT/>
        </a:sp3d>
      </dgm:spPr>
      <dgm:t>
        <a:bodyPr/>
        <a:lstStyle/>
        <a:p>
          <a:r>
            <a:rPr lang="en-US" sz="2400" b="1" dirty="0">
              <a:solidFill>
                <a:schemeClr val="tx1"/>
              </a:solidFill>
            </a:rPr>
            <a:t>Add 5 new followers a week</a:t>
          </a:r>
        </a:p>
      </dgm:t>
    </dgm:pt>
    <dgm:pt modelId="{12752934-1720-491E-9036-0F821C98E038}" type="parTrans" cxnId="{1656A79B-2FEA-43F1-AF2B-E22C286027FE}">
      <dgm:prSet/>
      <dgm:spPr/>
      <dgm:t>
        <a:bodyPr/>
        <a:lstStyle/>
        <a:p>
          <a:endParaRPr lang="en-US"/>
        </a:p>
      </dgm:t>
    </dgm:pt>
    <dgm:pt modelId="{FCCA44DE-DD01-4D24-B4FE-9C7AA1AC827B}" type="sibTrans" cxnId="{1656A79B-2FEA-43F1-AF2B-E22C286027FE}">
      <dgm:prSet/>
      <dgm:spPr/>
      <dgm:t>
        <a:bodyPr/>
        <a:lstStyle/>
        <a:p>
          <a:endParaRPr lang="en-US"/>
        </a:p>
      </dgm:t>
    </dgm:pt>
    <dgm:pt modelId="{BDE3D1B3-2F29-4FBE-910B-A909CD8EB2A2}" type="pres">
      <dgm:prSet presAssocID="{DB9BA6FD-2314-4699-BC02-86ACA1A819BC}" presName="linear" presStyleCnt="0">
        <dgm:presLayoutVars>
          <dgm:dir/>
          <dgm:animLvl val="lvl"/>
          <dgm:resizeHandles val="exact"/>
        </dgm:presLayoutVars>
      </dgm:prSet>
      <dgm:spPr/>
    </dgm:pt>
    <dgm:pt modelId="{A71F1678-FBF4-48C7-A572-3CC086DEE69F}" type="pres">
      <dgm:prSet presAssocID="{1E404ED2-F700-43A7-896C-E0EE4CF89D66}" presName="parentLin" presStyleCnt="0"/>
      <dgm:spPr/>
    </dgm:pt>
    <dgm:pt modelId="{1CF0B8EA-FD3B-4399-B1BF-278F21394A45}" type="pres">
      <dgm:prSet presAssocID="{1E404ED2-F700-43A7-896C-E0EE4CF89D66}" presName="parentLeftMargin" presStyleLbl="node1" presStyleIdx="0" presStyleCnt="4"/>
      <dgm:spPr/>
    </dgm:pt>
    <dgm:pt modelId="{ED7AB739-1059-4BB2-991D-078C6544CC8E}" type="pres">
      <dgm:prSet presAssocID="{1E404ED2-F700-43A7-896C-E0EE4CF89D66}" presName="parentText" presStyleLbl="node1" presStyleIdx="0" presStyleCnt="4">
        <dgm:presLayoutVars>
          <dgm:chMax val="0"/>
          <dgm:bulletEnabled val="1"/>
        </dgm:presLayoutVars>
      </dgm:prSet>
      <dgm:spPr/>
    </dgm:pt>
    <dgm:pt modelId="{A915701C-4684-46A8-A17D-4D37ED21A804}" type="pres">
      <dgm:prSet presAssocID="{1E404ED2-F700-43A7-896C-E0EE4CF89D66}" presName="negativeSpace" presStyleCnt="0"/>
      <dgm:spPr/>
    </dgm:pt>
    <dgm:pt modelId="{4A40E348-EE83-4556-9729-91665230113A}" type="pres">
      <dgm:prSet presAssocID="{1E404ED2-F700-43A7-896C-E0EE4CF89D66}" presName="childText" presStyleLbl="conFgAcc1" presStyleIdx="0" presStyleCnt="4">
        <dgm:presLayoutVars>
          <dgm:bulletEnabled val="1"/>
        </dgm:presLayoutVars>
      </dgm:prSet>
      <dgm:spPr/>
    </dgm:pt>
    <dgm:pt modelId="{EE76B4E0-E803-4D7F-A874-68A94AB1D254}" type="pres">
      <dgm:prSet presAssocID="{D0A14647-7E57-4176-BE47-70F676CF6179}" presName="spaceBetweenRectangles" presStyleCnt="0"/>
      <dgm:spPr/>
    </dgm:pt>
    <dgm:pt modelId="{2EA3762B-42BB-4EF5-8C57-68C11C858E37}" type="pres">
      <dgm:prSet presAssocID="{C50B1C0E-5505-49D1-99BB-686949D7970D}" presName="parentLin" presStyleCnt="0"/>
      <dgm:spPr/>
    </dgm:pt>
    <dgm:pt modelId="{89B1E279-18F3-4F45-A881-F112532BEF2D}" type="pres">
      <dgm:prSet presAssocID="{C50B1C0E-5505-49D1-99BB-686949D7970D}" presName="parentLeftMargin" presStyleLbl="node1" presStyleIdx="0" presStyleCnt="4"/>
      <dgm:spPr/>
    </dgm:pt>
    <dgm:pt modelId="{3F06BB66-37BA-49A2-A3C3-9138105E3717}" type="pres">
      <dgm:prSet presAssocID="{C50B1C0E-5505-49D1-99BB-686949D7970D}" presName="parentText" presStyleLbl="node1" presStyleIdx="1" presStyleCnt="4" custLinFactNeighborX="4398" custLinFactNeighborY="-1230">
        <dgm:presLayoutVars>
          <dgm:chMax val="0"/>
          <dgm:bulletEnabled val="1"/>
        </dgm:presLayoutVars>
      </dgm:prSet>
      <dgm:spPr/>
    </dgm:pt>
    <dgm:pt modelId="{227D8E84-7D5C-44F0-BEEA-2B835DB5DE53}" type="pres">
      <dgm:prSet presAssocID="{C50B1C0E-5505-49D1-99BB-686949D7970D}" presName="negativeSpace" presStyleCnt="0"/>
      <dgm:spPr/>
    </dgm:pt>
    <dgm:pt modelId="{901F8AE5-3851-4471-9247-538FA39E7C1E}" type="pres">
      <dgm:prSet presAssocID="{C50B1C0E-5505-49D1-99BB-686949D7970D}" presName="childText" presStyleLbl="conFgAcc1" presStyleIdx="1" presStyleCnt="4">
        <dgm:presLayoutVars>
          <dgm:bulletEnabled val="1"/>
        </dgm:presLayoutVars>
      </dgm:prSet>
      <dgm:spPr/>
    </dgm:pt>
    <dgm:pt modelId="{9B8DA6C8-8B1F-476D-B5CA-5560FB02BEA6}" type="pres">
      <dgm:prSet presAssocID="{FCCA44DE-DD01-4D24-B4FE-9C7AA1AC827B}" presName="spaceBetweenRectangles" presStyleCnt="0"/>
      <dgm:spPr/>
    </dgm:pt>
    <dgm:pt modelId="{7002F7F4-1378-4C10-B5A6-47A5619F01F3}" type="pres">
      <dgm:prSet presAssocID="{8BA15E06-1612-45E8-9839-94A6691F3BC5}" presName="parentLin" presStyleCnt="0"/>
      <dgm:spPr/>
    </dgm:pt>
    <dgm:pt modelId="{5C0A0AF6-C344-4E12-A46C-0AB7D8D30B72}" type="pres">
      <dgm:prSet presAssocID="{8BA15E06-1612-45E8-9839-94A6691F3BC5}" presName="parentLeftMargin" presStyleLbl="node1" presStyleIdx="1" presStyleCnt="4"/>
      <dgm:spPr/>
    </dgm:pt>
    <dgm:pt modelId="{31F323EF-0E42-4716-934B-1645C7DEB2EE}" type="pres">
      <dgm:prSet presAssocID="{8BA15E06-1612-45E8-9839-94A6691F3BC5}" presName="parentText" presStyleLbl="node1" presStyleIdx="2" presStyleCnt="4">
        <dgm:presLayoutVars>
          <dgm:chMax val="0"/>
          <dgm:bulletEnabled val="1"/>
        </dgm:presLayoutVars>
      </dgm:prSet>
      <dgm:spPr/>
    </dgm:pt>
    <dgm:pt modelId="{5601E013-EA0A-4DE6-AAF8-8038F383500A}" type="pres">
      <dgm:prSet presAssocID="{8BA15E06-1612-45E8-9839-94A6691F3BC5}" presName="negativeSpace" presStyleCnt="0"/>
      <dgm:spPr/>
    </dgm:pt>
    <dgm:pt modelId="{F2C8BF0B-77CD-4FBD-9E38-91D77E11351E}" type="pres">
      <dgm:prSet presAssocID="{8BA15E06-1612-45E8-9839-94A6691F3BC5}" presName="childText" presStyleLbl="conFgAcc1" presStyleIdx="2" presStyleCnt="4">
        <dgm:presLayoutVars>
          <dgm:bulletEnabled val="1"/>
        </dgm:presLayoutVars>
      </dgm:prSet>
      <dgm:spPr/>
    </dgm:pt>
    <dgm:pt modelId="{D1796FED-F6BE-4000-8F48-C4F4044CDF22}" type="pres">
      <dgm:prSet presAssocID="{F62192BF-7611-421A-94D1-44A947E7B84C}" presName="spaceBetweenRectangles" presStyleCnt="0"/>
      <dgm:spPr/>
    </dgm:pt>
    <dgm:pt modelId="{FA7303EB-E43E-429A-83D6-9269A1BFE4C3}" type="pres">
      <dgm:prSet presAssocID="{B902E1B6-07E2-4EBB-B9C6-870B4CBE3004}" presName="parentLin" presStyleCnt="0"/>
      <dgm:spPr/>
    </dgm:pt>
    <dgm:pt modelId="{096465D3-1B03-4ECE-AA98-ABAEB4501A04}" type="pres">
      <dgm:prSet presAssocID="{B902E1B6-07E2-4EBB-B9C6-870B4CBE3004}" presName="parentLeftMargin" presStyleLbl="node1" presStyleIdx="2" presStyleCnt="4"/>
      <dgm:spPr/>
    </dgm:pt>
    <dgm:pt modelId="{F49FC407-E33D-47DC-82A8-D5D71DEB5FB5}" type="pres">
      <dgm:prSet presAssocID="{B902E1B6-07E2-4EBB-B9C6-870B4CBE3004}" presName="parentText" presStyleLbl="node1" presStyleIdx="3" presStyleCnt="4">
        <dgm:presLayoutVars>
          <dgm:chMax val="0"/>
          <dgm:bulletEnabled val="1"/>
        </dgm:presLayoutVars>
      </dgm:prSet>
      <dgm:spPr/>
    </dgm:pt>
    <dgm:pt modelId="{C6E76007-6ACD-481E-A911-978D737F8C9F}" type="pres">
      <dgm:prSet presAssocID="{B902E1B6-07E2-4EBB-B9C6-870B4CBE3004}" presName="negativeSpace" presStyleCnt="0"/>
      <dgm:spPr/>
    </dgm:pt>
    <dgm:pt modelId="{7C939668-ED5F-4DFA-9493-9D9E95342B8B}" type="pres">
      <dgm:prSet presAssocID="{B902E1B6-07E2-4EBB-B9C6-870B4CBE3004}" presName="childText" presStyleLbl="conFgAcc1" presStyleIdx="3" presStyleCnt="4">
        <dgm:presLayoutVars>
          <dgm:bulletEnabled val="1"/>
        </dgm:presLayoutVars>
      </dgm:prSet>
      <dgm:spPr/>
    </dgm:pt>
  </dgm:ptLst>
  <dgm:cxnLst>
    <dgm:cxn modelId="{7DEA4B18-F935-4408-8F19-78944F5ECCFB}" srcId="{DB9BA6FD-2314-4699-BC02-86ACA1A819BC}" destId="{8BA15E06-1612-45E8-9839-94A6691F3BC5}" srcOrd="2" destOrd="0" parTransId="{0E1770BA-F595-4F3D-858B-4836B555DA8E}" sibTransId="{F62192BF-7611-421A-94D1-44A947E7B84C}"/>
    <dgm:cxn modelId="{C67D8D19-DEFA-4634-A29B-26EC4C9768F8}" type="presOf" srcId="{B902E1B6-07E2-4EBB-B9C6-870B4CBE3004}" destId="{F49FC407-E33D-47DC-82A8-D5D71DEB5FB5}" srcOrd="1" destOrd="0" presId="urn:microsoft.com/office/officeart/2005/8/layout/list1"/>
    <dgm:cxn modelId="{2195D26B-E5C0-4E6A-9123-114DF5BAAE80}" type="presOf" srcId="{B902E1B6-07E2-4EBB-B9C6-870B4CBE3004}" destId="{096465D3-1B03-4ECE-AA98-ABAEB4501A04}" srcOrd="0" destOrd="0" presId="urn:microsoft.com/office/officeart/2005/8/layout/list1"/>
    <dgm:cxn modelId="{30C51B88-24CD-40BA-B230-3FFA0D259EC6}" type="presOf" srcId="{DB9BA6FD-2314-4699-BC02-86ACA1A819BC}" destId="{BDE3D1B3-2F29-4FBE-910B-A909CD8EB2A2}" srcOrd="0" destOrd="0" presId="urn:microsoft.com/office/officeart/2005/8/layout/list1"/>
    <dgm:cxn modelId="{F266378E-1251-4634-997C-B0B4F6873C2C}" type="presOf" srcId="{8BA15E06-1612-45E8-9839-94A6691F3BC5}" destId="{31F323EF-0E42-4716-934B-1645C7DEB2EE}" srcOrd="1" destOrd="0" presId="urn:microsoft.com/office/officeart/2005/8/layout/list1"/>
    <dgm:cxn modelId="{1656A79B-2FEA-43F1-AF2B-E22C286027FE}" srcId="{DB9BA6FD-2314-4699-BC02-86ACA1A819BC}" destId="{C50B1C0E-5505-49D1-99BB-686949D7970D}" srcOrd="1" destOrd="0" parTransId="{12752934-1720-491E-9036-0F821C98E038}" sibTransId="{FCCA44DE-DD01-4D24-B4FE-9C7AA1AC827B}"/>
    <dgm:cxn modelId="{0CB7069D-F7DE-4DA4-8BAA-55B4E41E25C3}" type="presOf" srcId="{C50B1C0E-5505-49D1-99BB-686949D7970D}" destId="{3F06BB66-37BA-49A2-A3C3-9138105E3717}" srcOrd="1" destOrd="0" presId="urn:microsoft.com/office/officeart/2005/8/layout/list1"/>
    <dgm:cxn modelId="{71743BB8-58D1-4813-85F7-7DB74086CCC8}" srcId="{DB9BA6FD-2314-4699-BC02-86ACA1A819BC}" destId="{1E404ED2-F700-43A7-896C-E0EE4CF89D66}" srcOrd="0" destOrd="0" parTransId="{E051E2DB-1463-49BC-9A45-35A7520D789C}" sibTransId="{D0A14647-7E57-4176-BE47-70F676CF6179}"/>
    <dgm:cxn modelId="{612A52BC-2EB3-4E0E-BF95-640460B02EA3}" type="presOf" srcId="{C50B1C0E-5505-49D1-99BB-686949D7970D}" destId="{89B1E279-18F3-4F45-A881-F112532BEF2D}" srcOrd="0" destOrd="0" presId="urn:microsoft.com/office/officeart/2005/8/layout/list1"/>
    <dgm:cxn modelId="{9A7DC9CA-2FCC-487C-BE96-23BF2ED97917}" type="presOf" srcId="{8BA15E06-1612-45E8-9839-94A6691F3BC5}" destId="{5C0A0AF6-C344-4E12-A46C-0AB7D8D30B72}" srcOrd="0" destOrd="0" presId="urn:microsoft.com/office/officeart/2005/8/layout/list1"/>
    <dgm:cxn modelId="{4558E3CE-D118-4124-84FC-2A71796B4934}" type="presOf" srcId="{1E404ED2-F700-43A7-896C-E0EE4CF89D66}" destId="{1CF0B8EA-FD3B-4399-B1BF-278F21394A45}" srcOrd="0" destOrd="0" presId="urn:microsoft.com/office/officeart/2005/8/layout/list1"/>
    <dgm:cxn modelId="{7EE493DE-AD69-4E9E-9E26-31EB9CD02138}" type="presOf" srcId="{1E404ED2-F700-43A7-896C-E0EE4CF89D66}" destId="{ED7AB739-1059-4BB2-991D-078C6544CC8E}" srcOrd="1" destOrd="0" presId="urn:microsoft.com/office/officeart/2005/8/layout/list1"/>
    <dgm:cxn modelId="{92EB57F4-1A8C-4E7C-B32D-C9BE5F03327C}" srcId="{DB9BA6FD-2314-4699-BC02-86ACA1A819BC}" destId="{B902E1B6-07E2-4EBB-B9C6-870B4CBE3004}" srcOrd="3" destOrd="0" parTransId="{EA53BC22-C339-443A-92D8-43849AE4DE48}" sibTransId="{87225EF7-07DA-4519-A1F8-1810F6BEF25A}"/>
    <dgm:cxn modelId="{7EE85CE0-37C7-45DF-9483-C6AF6170F654}" type="presParOf" srcId="{BDE3D1B3-2F29-4FBE-910B-A909CD8EB2A2}" destId="{A71F1678-FBF4-48C7-A572-3CC086DEE69F}" srcOrd="0" destOrd="0" presId="urn:microsoft.com/office/officeart/2005/8/layout/list1"/>
    <dgm:cxn modelId="{77D8AF28-E088-4A0C-8249-F3046D354887}" type="presParOf" srcId="{A71F1678-FBF4-48C7-A572-3CC086DEE69F}" destId="{1CF0B8EA-FD3B-4399-B1BF-278F21394A45}" srcOrd="0" destOrd="0" presId="urn:microsoft.com/office/officeart/2005/8/layout/list1"/>
    <dgm:cxn modelId="{FA51F289-95ED-40CE-BB3D-0B7FABEB3045}" type="presParOf" srcId="{A71F1678-FBF4-48C7-A572-3CC086DEE69F}" destId="{ED7AB739-1059-4BB2-991D-078C6544CC8E}" srcOrd="1" destOrd="0" presId="urn:microsoft.com/office/officeart/2005/8/layout/list1"/>
    <dgm:cxn modelId="{3507347F-BD91-438A-A347-B7638FC05691}" type="presParOf" srcId="{BDE3D1B3-2F29-4FBE-910B-A909CD8EB2A2}" destId="{A915701C-4684-46A8-A17D-4D37ED21A804}" srcOrd="1" destOrd="0" presId="urn:microsoft.com/office/officeart/2005/8/layout/list1"/>
    <dgm:cxn modelId="{6D04EA86-5D00-4CAF-BB84-1A5642C7737B}" type="presParOf" srcId="{BDE3D1B3-2F29-4FBE-910B-A909CD8EB2A2}" destId="{4A40E348-EE83-4556-9729-91665230113A}" srcOrd="2" destOrd="0" presId="urn:microsoft.com/office/officeart/2005/8/layout/list1"/>
    <dgm:cxn modelId="{99F3D522-BA81-48EB-A42A-E7790245F0A7}" type="presParOf" srcId="{BDE3D1B3-2F29-4FBE-910B-A909CD8EB2A2}" destId="{EE76B4E0-E803-4D7F-A874-68A94AB1D254}" srcOrd="3" destOrd="0" presId="urn:microsoft.com/office/officeart/2005/8/layout/list1"/>
    <dgm:cxn modelId="{A8CA3AF3-0951-4145-A8BE-F1C5A45A01A5}" type="presParOf" srcId="{BDE3D1B3-2F29-4FBE-910B-A909CD8EB2A2}" destId="{2EA3762B-42BB-4EF5-8C57-68C11C858E37}" srcOrd="4" destOrd="0" presId="urn:microsoft.com/office/officeart/2005/8/layout/list1"/>
    <dgm:cxn modelId="{C25622C2-6539-4945-8460-C3B39BB72689}" type="presParOf" srcId="{2EA3762B-42BB-4EF5-8C57-68C11C858E37}" destId="{89B1E279-18F3-4F45-A881-F112532BEF2D}" srcOrd="0" destOrd="0" presId="urn:microsoft.com/office/officeart/2005/8/layout/list1"/>
    <dgm:cxn modelId="{EA3955DD-B25A-4A37-82C0-D24736EDCB4D}" type="presParOf" srcId="{2EA3762B-42BB-4EF5-8C57-68C11C858E37}" destId="{3F06BB66-37BA-49A2-A3C3-9138105E3717}" srcOrd="1" destOrd="0" presId="urn:microsoft.com/office/officeart/2005/8/layout/list1"/>
    <dgm:cxn modelId="{833D6210-6C69-4523-B7F3-6462594248B0}" type="presParOf" srcId="{BDE3D1B3-2F29-4FBE-910B-A909CD8EB2A2}" destId="{227D8E84-7D5C-44F0-BEEA-2B835DB5DE53}" srcOrd="5" destOrd="0" presId="urn:microsoft.com/office/officeart/2005/8/layout/list1"/>
    <dgm:cxn modelId="{2FD2B3BD-B5D3-4E5F-B7CC-80EACA198B64}" type="presParOf" srcId="{BDE3D1B3-2F29-4FBE-910B-A909CD8EB2A2}" destId="{901F8AE5-3851-4471-9247-538FA39E7C1E}" srcOrd="6" destOrd="0" presId="urn:microsoft.com/office/officeart/2005/8/layout/list1"/>
    <dgm:cxn modelId="{34422772-FEE7-485E-B9ED-B2C268080556}" type="presParOf" srcId="{BDE3D1B3-2F29-4FBE-910B-A909CD8EB2A2}" destId="{9B8DA6C8-8B1F-476D-B5CA-5560FB02BEA6}" srcOrd="7" destOrd="0" presId="urn:microsoft.com/office/officeart/2005/8/layout/list1"/>
    <dgm:cxn modelId="{4E85E86E-E15D-40A8-87F8-37F7318CF8BE}" type="presParOf" srcId="{BDE3D1B3-2F29-4FBE-910B-A909CD8EB2A2}" destId="{7002F7F4-1378-4C10-B5A6-47A5619F01F3}" srcOrd="8" destOrd="0" presId="urn:microsoft.com/office/officeart/2005/8/layout/list1"/>
    <dgm:cxn modelId="{7B9C6A6E-F26D-4153-87BE-66B5220DE459}" type="presParOf" srcId="{7002F7F4-1378-4C10-B5A6-47A5619F01F3}" destId="{5C0A0AF6-C344-4E12-A46C-0AB7D8D30B72}" srcOrd="0" destOrd="0" presId="urn:microsoft.com/office/officeart/2005/8/layout/list1"/>
    <dgm:cxn modelId="{EFA1733D-2428-41A8-8257-0977469A3BDF}" type="presParOf" srcId="{7002F7F4-1378-4C10-B5A6-47A5619F01F3}" destId="{31F323EF-0E42-4716-934B-1645C7DEB2EE}" srcOrd="1" destOrd="0" presId="urn:microsoft.com/office/officeart/2005/8/layout/list1"/>
    <dgm:cxn modelId="{12A5EB41-B109-46F6-8AC3-8F75478F63C6}" type="presParOf" srcId="{BDE3D1B3-2F29-4FBE-910B-A909CD8EB2A2}" destId="{5601E013-EA0A-4DE6-AAF8-8038F383500A}" srcOrd="9" destOrd="0" presId="urn:microsoft.com/office/officeart/2005/8/layout/list1"/>
    <dgm:cxn modelId="{F15656DC-CC02-4189-A6D4-E96B80268724}" type="presParOf" srcId="{BDE3D1B3-2F29-4FBE-910B-A909CD8EB2A2}" destId="{F2C8BF0B-77CD-4FBD-9E38-91D77E11351E}" srcOrd="10" destOrd="0" presId="urn:microsoft.com/office/officeart/2005/8/layout/list1"/>
    <dgm:cxn modelId="{7F1EA0E6-1607-4B58-B992-7A1A7575A520}" type="presParOf" srcId="{BDE3D1B3-2F29-4FBE-910B-A909CD8EB2A2}" destId="{D1796FED-F6BE-4000-8F48-C4F4044CDF22}" srcOrd="11" destOrd="0" presId="urn:microsoft.com/office/officeart/2005/8/layout/list1"/>
    <dgm:cxn modelId="{E7C1416C-5F7B-4FF1-A3FB-A13BB6423E5D}" type="presParOf" srcId="{BDE3D1B3-2F29-4FBE-910B-A909CD8EB2A2}" destId="{FA7303EB-E43E-429A-83D6-9269A1BFE4C3}" srcOrd="12" destOrd="0" presId="urn:microsoft.com/office/officeart/2005/8/layout/list1"/>
    <dgm:cxn modelId="{B6E91E3E-0487-4FEF-8481-D4C5ACBCB2CB}" type="presParOf" srcId="{FA7303EB-E43E-429A-83D6-9269A1BFE4C3}" destId="{096465D3-1B03-4ECE-AA98-ABAEB4501A04}" srcOrd="0" destOrd="0" presId="urn:microsoft.com/office/officeart/2005/8/layout/list1"/>
    <dgm:cxn modelId="{7B71B636-4080-4463-9DA9-78EF1BB0D296}" type="presParOf" srcId="{FA7303EB-E43E-429A-83D6-9269A1BFE4C3}" destId="{F49FC407-E33D-47DC-82A8-D5D71DEB5FB5}" srcOrd="1" destOrd="0" presId="urn:microsoft.com/office/officeart/2005/8/layout/list1"/>
    <dgm:cxn modelId="{E901C421-BCB5-40AB-A1F0-B4915654A1E2}" type="presParOf" srcId="{BDE3D1B3-2F29-4FBE-910B-A909CD8EB2A2}" destId="{C6E76007-6ACD-481E-A911-978D737F8C9F}" srcOrd="13" destOrd="0" presId="urn:microsoft.com/office/officeart/2005/8/layout/list1"/>
    <dgm:cxn modelId="{F84192AC-DAF4-4E08-93C7-5BCC6F87E73C}" type="presParOf" srcId="{BDE3D1B3-2F29-4FBE-910B-A909CD8EB2A2}" destId="{7C939668-ED5F-4DFA-9493-9D9E95342B8B}"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EE00F9-5A74-4766-99DA-C02AD5F58AB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A16DAC1B-A614-4622-B9F7-4B2CA1824ADC}">
      <dgm:prSet phldrT="[Text]" custT="1"/>
      <dgm:spPr>
        <a:effectLst>
          <a:glow rad="228600">
            <a:schemeClr val="accent3">
              <a:satMod val="175000"/>
              <a:alpha val="40000"/>
            </a:schemeClr>
          </a:glow>
        </a:effectLst>
        <a:scene3d>
          <a:camera prst="isometricOffAxis1Right"/>
          <a:lightRig rig="threePt" dir="t"/>
        </a:scene3d>
      </dgm:spPr>
      <dgm:t>
        <a:bodyPr/>
        <a:lstStyle/>
        <a:p>
          <a:r>
            <a:rPr lang="en-US" sz="2400" b="1" dirty="0">
              <a:solidFill>
                <a:schemeClr val="tx1"/>
              </a:solidFill>
            </a:rPr>
            <a:t>Use 3 new hashtags a week</a:t>
          </a:r>
        </a:p>
      </dgm:t>
    </dgm:pt>
    <dgm:pt modelId="{CA0CB2F6-0BA5-402A-86D8-AEF39582C843}" type="parTrans" cxnId="{3CFD769C-363E-4B49-A1E0-13FFF8ED6BD2}">
      <dgm:prSet/>
      <dgm:spPr/>
      <dgm:t>
        <a:bodyPr/>
        <a:lstStyle/>
        <a:p>
          <a:endParaRPr lang="en-US"/>
        </a:p>
      </dgm:t>
    </dgm:pt>
    <dgm:pt modelId="{F099EC6A-79FA-43EC-8E9B-ABD7CD25E989}" type="sibTrans" cxnId="{3CFD769C-363E-4B49-A1E0-13FFF8ED6BD2}">
      <dgm:prSet/>
      <dgm:spPr/>
      <dgm:t>
        <a:bodyPr/>
        <a:lstStyle/>
        <a:p>
          <a:endParaRPr lang="en-US"/>
        </a:p>
      </dgm:t>
    </dgm:pt>
    <dgm:pt modelId="{44A72DC0-43A0-4D50-BBB7-DDCE40D96F53}">
      <dgm:prSet phldrT="[Text]" custT="1"/>
      <dgm:spPr>
        <a:effectLst>
          <a:glow rad="228600">
            <a:schemeClr val="accent6">
              <a:satMod val="175000"/>
              <a:alpha val="40000"/>
            </a:schemeClr>
          </a:glow>
        </a:effectLst>
        <a:scene3d>
          <a:camera prst="isometricOffAxis1Right"/>
          <a:lightRig rig="threePt" dir="t"/>
        </a:scene3d>
      </dgm:spPr>
      <dgm:t>
        <a:bodyPr/>
        <a:lstStyle/>
        <a:p>
          <a:r>
            <a:rPr lang="en-US" sz="2400" b="1" dirty="0">
              <a:solidFill>
                <a:schemeClr val="tx1"/>
              </a:solidFill>
            </a:rPr>
            <a:t>Post 2-3 times M-F during target times</a:t>
          </a:r>
        </a:p>
      </dgm:t>
    </dgm:pt>
    <dgm:pt modelId="{952DB4A9-69BC-4AF3-9245-7ED0FCA4AAC8}" type="parTrans" cxnId="{16148CA1-0D50-4D6F-A44C-51423C8E0C97}">
      <dgm:prSet/>
      <dgm:spPr/>
      <dgm:t>
        <a:bodyPr/>
        <a:lstStyle/>
        <a:p>
          <a:endParaRPr lang="en-US"/>
        </a:p>
      </dgm:t>
    </dgm:pt>
    <dgm:pt modelId="{FEE62F3A-B9BE-48E1-9F35-71376717E3DE}" type="sibTrans" cxnId="{16148CA1-0D50-4D6F-A44C-51423C8E0C97}">
      <dgm:prSet/>
      <dgm:spPr/>
      <dgm:t>
        <a:bodyPr/>
        <a:lstStyle/>
        <a:p>
          <a:endParaRPr lang="en-US"/>
        </a:p>
      </dgm:t>
    </dgm:pt>
    <dgm:pt modelId="{072C642C-C381-4FB6-883A-E2DBFEF3A4A9}">
      <dgm:prSet phldrT="[Text]" custT="1"/>
      <dgm:spPr>
        <a:effectLst>
          <a:glow rad="228600">
            <a:schemeClr val="accent5">
              <a:satMod val="175000"/>
              <a:alpha val="40000"/>
            </a:schemeClr>
          </a:glow>
        </a:effectLst>
        <a:scene3d>
          <a:camera prst="isometricOffAxis1Right"/>
          <a:lightRig rig="threePt" dir="t"/>
        </a:scene3d>
      </dgm:spPr>
      <dgm:t>
        <a:bodyPr/>
        <a:lstStyle/>
        <a:p>
          <a:r>
            <a:rPr lang="en-US" sz="2400" b="1" dirty="0">
              <a:solidFill>
                <a:schemeClr val="tx1"/>
              </a:solidFill>
            </a:rPr>
            <a:t>Tag 5 relevant users weekly </a:t>
          </a:r>
        </a:p>
      </dgm:t>
    </dgm:pt>
    <dgm:pt modelId="{8AA76635-DD5D-4F13-A112-8C49156F9671}" type="parTrans" cxnId="{01129F24-2568-4FD4-8250-DE6E46130636}">
      <dgm:prSet/>
      <dgm:spPr/>
      <dgm:t>
        <a:bodyPr/>
        <a:lstStyle/>
        <a:p>
          <a:endParaRPr lang="en-US"/>
        </a:p>
      </dgm:t>
    </dgm:pt>
    <dgm:pt modelId="{4AA6157E-D48E-4936-BAC9-180C01883B7D}" type="sibTrans" cxnId="{01129F24-2568-4FD4-8250-DE6E46130636}">
      <dgm:prSet/>
      <dgm:spPr/>
      <dgm:t>
        <a:bodyPr/>
        <a:lstStyle/>
        <a:p>
          <a:endParaRPr lang="en-US"/>
        </a:p>
      </dgm:t>
    </dgm:pt>
    <dgm:pt modelId="{E42A14E4-21C5-49D6-96A7-82151D36B43F}">
      <dgm:prSet custT="1"/>
      <dgm:spPr>
        <a:effectLst>
          <a:glow rad="228600">
            <a:schemeClr val="accent2">
              <a:satMod val="175000"/>
              <a:alpha val="40000"/>
            </a:schemeClr>
          </a:glow>
        </a:effectLst>
        <a:scene3d>
          <a:camera prst="isometricOffAxis1Right"/>
          <a:lightRig rig="threePt" dir="t"/>
        </a:scene3d>
      </dgm:spPr>
      <dgm:t>
        <a:bodyPr/>
        <a:lstStyle/>
        <a:p>
          <a:r>
            <a:rPr lang="en-US" sz="2400" b="1" dirty="0">
              <a:solidFill>
                <a:schemeClr val="tx1"/>
              </a:solidFill>
            </a:rPr>
            <a:t>Grow Followers to 1000</a:t>
          </a:r>
        </a:p>
      </dgm:t>
    </dgm:pt>
    <dgm:pt modelId="{1B3853E7-E4A0-43B4-9912-E8158AF483DF}" type="parTrans" cxnId="{91234535-B324-409F-A384-F377990CF84D}">
      <dgm:prSet/>
      <dgm:spPr/>
      <dgm:t>
        <a:bodyPr/>
        <a:lstStyle/>
        <a:p>
          <a:endParaRPr lang="en-US"/>
        </a:p>
      </dgm:t>
    </dgm:pt>
    <dgm:pt modelId="{5AFE63CE-CA1C-444E-9B72-BAB84B6EB39E}" type="sibTrans" cxnId="{91234535-B324-409F-A384-F377990CF84D}">
      <dgm:prSet/>
      <dgm:spPr/>
      <dgm:t>
        <a:bodyPr/>
        <a:lstStyle/>
        <a:p>
          <a:endParaRPr lang="en-US"/>
        </a:p>
      </dgm:t>
    </dgm:pt>
    <dgm:pt modelId="{17E337FD-3661-4126-80F7-440633E42596}" type="pres">
      <dgm:prSet presAssocID="{2DEE00F9-5A74-4766-99DA-C02AD5F58ABE}" presName="CompostProcess" presStyleCnt="0">
        <dgm:presLayoutVars>
          <dgm:dir/>
          <dgm:resizeHandles val="exact"/>
        </dgm:presLayoutVars>
      </dgm:prSet>
      <dgm:spPr/>
    </dgm:pt>
    <dgm:pt modelId="{8AB560E1-B6A8-4CFC-A118-35E62021D882}" type="pres">
      <dgm:prSet presAssocID="{2DEE00F9-5A74-4766-99DA-C02AD5F58ABE}" presName="arrow" presStyleLbl="bgShp" presStyleIdx="0" presStyleCnt="1"/>
      <dgm:spPr/>
    </dgm:pt>
    <dgm:pt modelId="{2E9343BF-534F-4968-912E-F477F21D8CE4}" type="pres">
      <dgm:prSet presAssocID="{2DEE00F9-5A74-4766-99DA-C02AD5F58ABE}" presName="linearProcess" presStyleCnt="0"/>
      <dgm:spPr/>
    </dgm:pt>
    <dgm:pt modelId="{2886BE4A-B6F7-4380-A5F2-86FCF82F33CA}" type="pres">
      <dgm:prSet presAssocID="{E42A14E4-21C5-49D6-96A7-82151D36B43F}" presName="textNode" presStyleLbl="node1" presStyleIdx="0" presStyleCnt="4">
        <dgm:presLayoutVars>
          <dgm:bulletEnabled val="1"/>
        </dgm:presLayoutVars>
      </dgm:prSet>
      <dgm:spPr/>
    </dgm:pt>
    <dgm:pt modelId="{27BCC8F9-ABCD-4FDA-A339-2C6224EDCC5C}" type="pres">
      <dgm:prSet presAssocID="{5AFE63CE-CA1C-444E-9B72-BAB84B6EB39E}" presName="sibTrans" presStyleCnt="0"/>
      <dgm:spPr/>
    </dgm:pt>
    <dgm:pt modelId="{E7F02D34-3D9A-4775-9749-701ECD1C40CC}" type="pres">
      <dgm:prSet presAssocID="{A16DAC1B-A614-4622-B9F7-4B2CA1824ADC}" presName="textNode" presStyleLbl="node1" presStyleIdx="1" presStyleCnt="4">
        <dgm:presLayoutVars>
          <dgm:bulletEnabled val="1"/>
        </dgm:presLayoutVars>
      </dgm:prSet>
      <dgm:spPr/>
    </dgm:pt>
    <dgm:pt modelId="{023DFCFF-75E6-4304-8FC1-378F10130987}" type="pres">
      <dgm:prSet presAssocID="{F099EC6A-79FA-43EC-8E9B-ABD7CD25E989}" presName="sibTrans" presStyleCnt="0"/>
      <dgm:spPr/>
    </dgm:pt>
    <dgm:pt modelId="{CF8547CB-204B-4E3B-ADA1-0ADB17ADAB05}" type="pres">
      <dgm:prSet presAssocID="{44A72DC0-43A0-4D50-BBB7-DDCE40D96F53}" presName="textNode" presStyleLbl="node1" presStyleIdx="2" presStyleCnt="4">
        <dgm:presLayoutVars>
          <dgm:bulletEnabled val="1"/>
        </dgm:presLayoutVars>
      </dgm:prSet>
      <dgm:spPr/>
    </dgm:pt>
    <dgm:pt modelId="{29F16682-6880-4818-9A3F-0F0181599461}" type="pres">
      <dgm:prSet presAssocID="{FEE62F3A-B9BE-48E1-9F35-71376717E3DE}" presName="sibTrans" presStyleCnt="0"/>
      <dgm:spPr/>
    </dgm:pt>
    <dgm:pt modelId="{2A0A2FFD-5684-4AE9-A77E-C2D3F7113BAA}" type="pres">
      <dgm:prSet presAssocID="{072C642C-C381-4FB6-883A-E2DBFEF3A4A9}" presName="textNode" presStyleLbl="node1" presStyleIdx="3" presStyleCnt="4">
        <dgm:presLayoutVars>
          <dgm:bulletEnabled val="1"/>
        </dgm:presLayoutVars>
      </dgm:prSet>
      <dgm:spPr/>
    </dgm:pt>
  </dgm:ptLst>
  <dgm:cxnLst>
    <dgm:cxn modelId="{01129F24-2568-4FD4-8250-DE6E46130636}" srcId="{2DEE00F9-5A74-4766-99DA-C02AD5F58ABE}" destId="{072C642C-C381-4FB6-883A-E2DBFEF3A4A9}" srcOrd="3" destOrd="0" parTransId="{8AA76635-DD5D-4F13-A112-8C49156F9671}" sibTransId="{4AA6157E-D48E-4936-BAC9-180C01883B7D}"/>
    <dgm:cxn modelId="{91234535-B324-409F-A384-F377990CF84D}" srcId="{2DEE00F9-5A74-4766-99DA-C02AD5F58ABE}" destId="{E42A14E4-21C5-49D6-96A7-82151D36B43F}" srcOrd="0" destOrd="0" parTransId="{1B3853E7-E4A0-43B4-9912-E8158AF483DF}" sibTransId="{5AFE63CE-CA1C-444E-9B72-BAB84B6EB39E}"/>
    <dgm:cxn modelId="{E8346A52-956A-4455-8856-3EAA3D2F2185}" type="presOf" srcId="{A16DAC1B-A614-4622-B9F7-4B2CA1824ADC}" destId="{E7F02D34-3D9A-4775-9749-701ECD1C40CC}" srcOrd="0" destOrd="0" presId="urn:microsoft.com/office/officeart/2005/8/layout/hProcess9"/>
    <dgm:cxn modelId="{BBB21E80-07C6-4A53-95F5-98131C2D46E3}" type="presOf" srcId="{2DEE00F9-5A74-4766-99DA-C02AD5F58ABE}" destId="{17E337FD-3661-4126-80F7-440633E42596}" srcOrd="0" destOrd="0" presId="urn:microsoft.com/office/officeart/2005/8/layout/hProcess9"/>
    <dgm:cxn modelId="{A492F584-2F8E-4C12-82A2-843374007F3D}" type="presOf" srcId="{44A72DC0-43A0-4D50-BBB7-DDCE40D96F53}" destId="{CF8547CB-204B-4E3B-ADA1-0ADB17ADAB05}" srcOrd="0" destOrd="0" presId="urn:microsoft.com/office/officeart/2005/8/layout/hProcess9"/>
    <dgm:cxn modelId="{3CFD769C-363E-4B49-A1E0-13FFF8ED6BD2}" srcId="{2DEE00F9-5A74-4766-99DA-C02AD5F58ABE}" destId="{A16DAC1B-A614-4622-B9F7-4B2CA1824ADC}" srcOrd="1" destOrd="0" parTransId="{CA0CB2F6-0BA5-402A-86D8-AEF39582C843}" sibTransId="{F099EC6A-79FA-43EC-8E9B-ABD7CD25E989}"/>
    <dgm:cxn modelId="{16148CA1-0D50-4D6F-A44C-51423C8E0C97}" srcId="{2DEE00F9-5A74-4766-99DA-C02AD5F58ABE}" destId="{44A72DC0-43A0-4D50-BBB7-DDCE40D96F53}" srcOrd="2" destOrd="0" parTransId="{952DB4A9-69BC-4AF3-9245-7ED0FCA4AAC8}" sibTransId="{FEE62F3A-B9BE-48E1-9F35-71376717E3DE}"/>
    <dgm:cxn modelId="{DF71FED5-916A-4D65-9001-EA94FDCE5F73}" type="presOf" srcId="{E42A14E4-21C5-49D6-96A7-82151D36B43F}" destId="{2886BE4A-B6F7-4380-A5F2-86FCF82F33CA}" srcOrd="0" destOrd="0" presId="urn:microsoft.com/office/officeart/2005/8/layout/hProcess9"/>
    <dgm:cxn modelId="{8E07CEE8-3004-469F-AE1C-EC9371F4E136}" type="presOf" srcId="{072C642C-C381-4FB6-883A-E2DBFEF3A4A9}" destId="{2A0A2FFD-5684-4AE9-A77E-C2D3F7113BAA}" srcOrd="0" destOrd="0" presId="urn:microsoft.com/office/officeart/2005/8/layout/hProcess9"/>
    <dgm:cxn modelId="{A47A4F7C-C6AB-44A6-A44C-1C22F0D999FC}" type="presParOf" srcId="{17E337FD-3661-4126-80F7-440633E42596}" destId="{8AB560E1-B6A8-4CFC-A118-35E62021D882}" srcOrd="0" destOrd="0" presId="urn:microsoft.com/office/officeart/2005/8/layout/hProcess9"/>
    <dgm:cxn modelId="{C08C9949-7FAC-4F83-BEDD-19B61B909ABE}" type="presParOf" srcId="{17E337FD-3661-4126-80F7-440633E42596}" destId="{2E9343BF-534F-4968-912E-F477F21D8CE4}" srcOrd="1" destOrd="0" presId="urn:microsoft.com/office/officeart/2005/8/layout/hProcess9"/>
    <dgm:cxn modelId="{2D8DBDAF-6CA8-4FE7-BCBD-1899E6BF5307}" type="presParOf" srcId="{2E9343BF-534F-4968-912E-F477F21D8CE4}" destId="{2886BE4A-B6F7-4380-A5F2-86FCF82F33CA}" srcOrd="0" destOrd="0" presId="urn:microsoft.com/office/officeart/2005/8/layout/hProcess9"/>
    <dgm:cxn modelId="{340AA78A-FF26-45AE-AB25-448DC414115E}" type="presParOf" srcId="{2E9343BF-534F-4968-912E-F477F21D8CE4}" destId="{27BCC8F9-ABCD-4FDA-A339-2C6224EDCC5C}" srcOrd="1" destOrd="0" presId="urn:microsoft.com/office/officeart/2005/8/layout/hProcess9"/>
    <dgm:cxn modelId="{A0C2AD8D-F03F-4D3F-A5F0-A1C297F2A526}" type="presParOf" srcId="{2E9343BF-534F-4968-912E-F477F21D8CE4}" destId="{E7F02D34-3D9A-4775-9749-701ECD1C40CC}" srcOrd="2" destOrd="0" presId="urn:microsoft.com/office/officeart/2005/8/layout/hProcess9"/>
    <dgm:cxn modelId="{661F2865-EEB7-4604-8A03-7A9B33F8972E}" type="presParOf" srcId="{2E9343BF-534F-4968-912E-F477F21D8CE4}" destId="{023DFCFF-75E6-4304-8FC1-378F10130987}" srcOrd="3" destOrd="0" presId="urn:microsoft.com/office/officeart/2005/8/layout/hProcess9"/>
    <dgm:cxn modelId="{80ED6F95-F1ED-4A29-9440-6CD80A43D172}" type="presParOf" srcId="{2E9343BF-534F-4968-912E-F477F21D8CE4}" destId="{CF8547CB-204B-4E3B-ADA1-0ADB17ADAB05}" srcOrd="4" destOrd="0" presId="urn:microsoft.com/office/officeart/2005/8/layout/hProcess9"/>
    <dgm:cxn modelId="{C506199D-0106-4396-8BD0-AC97550E90A0}" type="presParOf" srcId="{2E9343BF-534F-4968-912E-F477F21D8CE4}" destId="{29F16682-6880-4818-9A3F-0F0181599461}" srcOrd="5" destOrd="0" presId="urn:microsoft.com/office/officeart/2005/8/layout/hProcess9"/>
    <dgm:cxn modelId="{CB4C42A7-574F-4293-861A-DDD7B449B41B}" type="presParOf" srcId="{2E9343BF-534F-4968-912E-F477F21D8CE4}" destId="{2A0A2FFD-5684-4AE9-A77E-C2D3F7113BA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EE836D-3F1D-4F41-817C-4DEAD733EADC}">
      <dsp:nvSpPr>
        <dsp:cNvPr id="0" name=""/>
        <dsp:cNvSpPr/>
      </dsp:nvSpPr>
      <dsp:spPr>
        <a:xfrm>
          <a:off x="2280559" y="223276"/>
          <a:ext cx="4510506" cy="4510506"/>
        </a:xfrm>
        <a:prstGeom prst="circularArrow">
          <a:avLst>
            <a:gd name="adj1" fmla="val 4668"/>
            <a:gd name="adj2" fmla="val 272909"/>
            <a:gd name="adj3" fmla="val 13777765"/>
            <a:gd name="adj4" fmla="val 17420099"/>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CE598-F6FB-499B-AE34-57ED9F571FB8}">
      <dsp:nvSpPr>
        <dsp:cNvPr id="0" name=""/>
        <dsp:cNvSpPr/>
      </dsp:nvSpPr>
      <dsp:spPr>
        <a:xfrm>
          <a:off x="3439211" y="355436"/>
          <a:ext cx="2206373" cy="149925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Add meal prep/shake videos weekly</a:t>
          </a:r>
        </a:p>
      </dsp:txBody>
      <dsp:txXfrm>
        <a:off x="3512398" y="428623"/>
        <a:ext cx="2059999" cy="1352878"/>
      </dsp:txXfrm>
    </dsp:sp>
    <dsp:sp modelId="{B8BD6E37-9CDB-432E-AEB0-6509DF38F4C3}">
      <dsp:nvSpPr>
        <dsp:cNvPr id="0" name=""/>
        <dsp:cNvSpPr/>
      </dsp:nvSpPr>
      <dsp:spPr>
        <a:xfrm>
          <a:off x="5785098" y="1631608"/>
          <a:ext cx="2203714" cy="149961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Tag local businesses and events</a:t>
          </a:r>
        </a:p>
      </dsp:txBody>
      <dsp:txXfrm>
        <a:off x="5858303" y="1704813"/>
        <a:ext cx="2057304" cy="1353200"/>
      </dsp:txXfrm>
    </dsp:sp>
    <dsp:sp modelId="{49029B74-5FBF-4A73-9A0A-7C0B3C757421}">
      <dsp:nvSpPr>
        <dsp:cNvPr id="0" name=""/>
        <dsp:cNvSpPr/>
      </dsp:nvSpPr>
      <dsp:spPr>
        <a:xfrm>
          <a:off x="3636812" y="3240295"/>
          <a:ext cx="2203714" cy="149463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Weekly-ask  followers what they want to see</a:t>
          </a:r>
        </a:p>
      </dsp:txBody>
      <dsp:txXfrm>
        <a:off x="3709774" y="3313257"/>
        <a:ext cx="2057790" cy="1348713"/>
      </dsp:txXfrm>
    </dsp:sp>
    <dsp:sp modelId="{B20763DF-F3C8-41E3-ADAE-C325EE36D849}">
      <dsp:nvSpPr>
        <dsp:cNvPr id="0" name=""/>
        <dsp:cNvSpPr/>
      </dsp:nvSpPr>
      <dsp:spPr>
        <a:xfrm>
          <a:off x="1092382" y="1786961"/>
          <a:ext cx="2203714" cy="149961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Engage with audience daily</a:t>
          </a:r>
        </a:p>
      </dsp:txBody>
      <dsp:txXfrm>
        <a:off x="1165587" y="1860166"/>
        <a:ext cx="2057304" cy="1353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0E348-EE83-4556-9729-91665230113A}">
      <dsp:nvSpPr>
        <dsp:cNvPr id="0" name=""/>
        <dsp:cNvSpPr/>
      </dsp:nvSpPr>
      <dsp:spPr>
        <a:xfrm>
          <a:off x="0" y="378299"/>
          <a:ext cx="8434340" cy="630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AB739-1059-4BB2-991D-078C6544CC8E}">
      <dsp:nvSpPr>
        <dsp:cNvPr id="0" name=""/>
        <dsp:cNvSpPr/>
      </dsp:nvSpPr>
      <dsp:spPr>
        <a:xfrm>
          <a:off x="421717" y="9299"/>
          <a:ext cx="5904038" cy="73800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3159" tIns="0" rIns="223159"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Log in at least 3 times a week</a:t>
          </a:r>
        </a:p>
      </dsp:txBody>
      <dsp:txXfrm>
        <a:off x="457743" y="45325"/>
        <a:ext cx="5831986" cy="665948"/>
      </dsp:txXfrm>
    </dsp:sp>
    <dsp:sp modelId="{901F8AE5-3851-4471-9247-538FA39E7C1E}">
      <dsp:nvSpPr>
        <dsp:cNvPr id="0" name=""/>
        <dsp:cNvSpPr/>
      </dsp:nvSpPr>
      <dsp:spPr>
        <a:xfrm>
          <a:off x="0" y="1512299"/>
          <a:ext cx="8434340" cy="6300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06BB66-37BA-49A2-A3C3-9138105E3717}">
      <dsp:nvSpPr>
        <dsp:cNvPr id="0" name=""/>
        <dsp:cNvSpPr/>
      </dsp:nvSpPr>
      <dsp:spPr>
        <a:xfrm>
          <a:off x="440264" y="1134222"/>
          <a:ext cx="5904038" cy="73800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3159" tIns="0" rIns="223159"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Add 5 new followers a week</a:t>
          </a:r>
        </a:p>
      </dsp:txBody>
      <dsp:txXfrm>
        <a:off x="476290" y="1170248"/>
        <a:ext cx="5831986" cy="665948"/>
      </dsp:txXfrm>
    </dsp:sp>
    <dsp:sp modelId="{F2C8BF0B-77CD-4FBD-9E38-91D77E11351E}">
      <dsp:nvSpPr>
        <dsp:cNvPr id="0" name=""/>
        <dsp:cNvSpPr/>
      </dsp:nvSpPr>
      <dsp:spPr>
        <a:xfrm>
          <a:off x="0" y="2646299"/>
          <a:ext cx="8434340" cy="6300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F323EF-0E42-4716-934B-1645C7DEB2EE}">
      <dsp:nvSpPr>
        <dsp:cNvPr id="0" name=""/>
        <dsp:cNvSpPr/>
      </dsp:nvSpPr>
      <dsp:spPr>
        <a:xfrm>
          <a:off x="421717" y="2277299"/>
          <a:ext cx="5904038" cy="73800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3159" tIns="0" rIns="223159" bIns="0" numCol="1" spcCol="1270" anchor="ctr" anchorCtr="0">
          <a:noAutofit/>
        </a:bodyPr>
        <a:lstStyle/>
        <a:p>
          <a:pPr marL="0" lvl="0" indent="0" algn="l" defTabSz="1066800">
            <a:lnSpc>
              <a:spcPct val="90000"/>
            </a:lnSpc>
            <a:spcBef>
              <a:spcPct val="0"/>
            </a:spcBef>
            <a:spcAft>
              <a:spcPct val="35000"/>
            </a:spcAft>
            <a:buNone/>
          </a:pPr>
          <a:r>
            <a:rPr lang="en-US" sz="2400" b="1" u="none" kern="1200" dirty="0">
              <a:solidFill>
                <a:schemeClr val="tx1"/>
              </a:solidFill>
            </a:rPr>
            <a:t>Use</a:t>
          </a:r>
          <a:r>
            <a:rPr lang="en-US" sz="2500" b="1" u="none" kern="1200" dirty="0">
              <a:solidFill>
                <a:schemeClr val="tx1"/>
              </a:solidFill>
            </a:rPr>
            <a:t> </a:t>
          </a:r>
          <a:r>
            <a:rPr lang="en-US" sz="2400" b="1" u="none" kern="1200" dirty="0">
              <a:solidFill>
                <a:schemeClr val="tx1"/>
              </a:solidFill>
            </a:rPr>
            <a:t>Analytics</a:t>
          </a:r>
          <a:r>
            <a:rPr lang="en-US" sz="2500" b="1" u="none" kern="1200" dirty="0">
              <a:solidFill>
                <a:schemeClr val="tx1"/>
              </a:solidFill>
            </a:rPr>
            <a:t> </a:t>
          </a:r>
          <a:r>
            <a:rPr lang="en-US" sz="2400" b="1" u="none" kern="1200" dirty="0">
              <a:solidFill>
                <a:schemeClr val="tx1"/>
              </a:solidFill>
            </a:rPr>
            <a:t>weekly to see what’s working and what’s not</a:t>
          </a:r>
        </a:p>
      </dsp:txBody>
      <dsp:txXfrm>
        <a:off x="457743" y="2313325"/>
        <a:ext cx="5831986" cy="665948"/>
      </dsp:txXfrm>
    </dsp:sp>
    <dsp:sp modelId="{7C939668-ED5F-4DFA-9493-9D9E95342B8B}">
      <dsp:nvSpPr>
        <dsp:cNvPr id="0" name=""/>
        <dsp:cNvSpPr/>
      </dsp:nvSpPr>
      <dsp:spPr>
        <a:xfrm>
          <a:off x="0" y="3780299"/>
          <a:ext cx="8434340" cy="6300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FC407-E33D-47DC-82A8-D5D71DEB5FB5}">
      <dsp:nvSpPr>
        <dsp:cNvPr id="0" name=""/>
        <dsp:cNvSpPr/>
      </dsp:nvSpPr>
      <dsp:spPr>
        <a:xfrm>
          <a:off x="421717" y="3411299"/>
          <a:ext cx="5904038" cy="73800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3159" tIns="0" rIns="223159" bIns="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tx1"/>
              </a:solidFill>
            </a:rPr>
            <a:t>Stay engaged with your audience</a:t>
          </a:r>
        </a:p>
      </dsp:txBody>
      <dsp:txXfrm>
        <a:off x="457743" y="3447325"/>
        <a:ext cx="5831986"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560E1-B6A8-4CFC-A118-35E62021D882}">
      <dsp:nvSpPr>
        <dsp:cNvPr id="0" name=""/>
        <dsp:cNvSpPr/>
      </dsp:nvSpPr>
      <dsp:spPr>
        <a:xfrm>
          <a:off x="660861" y="0"/>
          <a:ext cx="7489767" cy="491913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86BE4A-B6F7-4380-A5F2-86FCF82F33CA}">
      <dsp:nvSpPr>
        <dsp:cNvPr id="0" name=""/>
        <dsp:cNvSpPr/>
      </dsp:nvSpPr>
      <dsp:spPr>
        <a:xfrm>
          <a:off x="3011" y="1475739"/>
          <a:ext cx="1956770" cy="1967652"/>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2">
              <a:satMod val="175000"/>
              <a:alpha val="40000"/>
            </a:schemeClr>
          </a:glow>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Grow Followers to 1000</a:t>
          </a:r>
        </a:p>
      </dsp:txBody>
      <dsp:txXfrm>
        <a:off x="98533" y="1571261"/>
        <a:ext cx="1765726" cy="1776608"/>
      </dsp:txXfrm>
    </dsp:sp>
    <dsp:sp modelId="{E7F02D34-3D9A-4775-9749-701ECD1C40CC}">
      <dsp:nvSpPr>
        <dsp:cNvPr id="0" name=""/>
        <dsp:cNvSpPr/>
      </dsp:nvSpPr>
      <dsp:spPr>
        <a:xfrm>
          <a:off x="2285910" y="1475739"/>
          <a:ext cx="1956770" cy="1967652"/>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3">
              <a:satMod val="175000"/>
              <a:alpha val="40000"/>
            </a:schemeClr>
          </a:glow>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Use 3 new hashtags a week</a:t>
          </a:r>
        </a:p>
      </dsp:txBody>
      <dsp:txXfrm>
        <a:off x="2381432" y="1571261"/>
        <a:ext cx="1765726" cy="1776608"/>
      </dsp:txXfrm>
    </dsp:sp>
    <dsp:sp modelId="{CF8547CB-204B-4E3B-ADA1-0ADB17ADAB05}">
      <dsp:nvSpPr>
        <dsp:cNvPr id="0" name=""/>
        <dsp:cNvSpPr/>
      </dsp:nvSpPr>
      <dsp:spPr>
        <a:xfrm>
          <a:off x="4568809" y="1475739"/>
          <a:ext cx="1956770" cy="1967652"/>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6">
              <a:satMod val="175000"/>
              <a:alpha val="40000"/>
            </a:schemeClr>
          </a:glow>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Post 2-3 times M-F during target times</a:t>
          </a:r>
        </a:p>
      </dsp:txBody>
      <dsp:txXfrm>
        <a:off x="4664331" y="1571261"/>
        <a:ext cx="1765726" cy="1776608"/>
      </dsp:txXfrm>
    </dsp:sp>
    <dsp:sp modelId="{2A0A2FFD-5684-4AE9-A77E-C2D3F7113BAA}">
      <dsp:nvSpPr>
        <dsp:cNvPr id="0" name=""/>
        <dsp:cNvSpPr/>
      </dsp:nvSpPr>
      <dsp:spPr>
        <a:xfrm>
          <a:off x="6851708" y="1475739"/>
          <a:ext cx="1956770" cy="1967652"/>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a:glow rad="228600">
            <a:schemeClr val="accent5">
              <a:satMod val="175000"/>
              <a:alpha val="40000"/>
            </a:schemeClr>
          </a:glow>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Tag 5 relevant users weekly </a:t>
          </a:r>
        </a:p>
      </dsp:txBody>
      <dsp:txXfrm>
        <a:off x="6947230" y="1571261"/>
        <a:ext cx="1765726" cy="1776608"/>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angelanicole24fit/"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twitter.com/the24fitm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hyperlink" Target="https://www.linkedin.com/in/angelanicole24/" TargetMode="External"/><Relationship Id="rId4" Type="http://schemas.openxmlformats.org/officeDocument/2006/relationships/hyperlink" Target="https://www.instagram.com/the24fitmomeffec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Shape 23">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378453" y="1305849"/>
            <a:ext cx="7711315" cy="2620049"/>
          </a:xfrm>
        </p:spPr>
        <p:txBody>
          <a:bodyPr>
            <a:normAutofit/>
          </a:bodyPr>
          <a:lstStyle/>
          <a:p>
            <a:pPr algn="l"/>
            <a:r>
              <a:rPr lang="en-US" sz="8000" dirty="0">
                <a:ln>
                  <a:solidFill>
                    <a:schemeClr val="bg1"/>
                  </a:solidFill>
                </a:ln>
                <a:solidFill>
                  <a:schemeClr val="accent2">
                    <a:lumMod val="50000"/>
                  </a:schemeClr>
                </a:solidFill>
              </a:rPr>
              <a:t>MY CLIENT                                             PROJECT</a:t>
            </a:r>
          </a:p>
        </p:txBody>
      </p:sp>
      <p:sp>
        <p:nvSpPr>
          <p:cNvPr id="3" name="Subtitle 2"/>
          <p:cNvSpPr>
            <a:spLocks noGrp="1"/>
          </p:cNvSpPr>
          <p:nvPr>
            <p:ph type="subTitle" idx="1"/>
          </p:nvPr>
        </p:nvSpPr>
        <p:spPr>
          <a:xfrm>
            <a:off x="1514830" y="4017444"/>
            <a:ext cx="7374188" cy="1186108"/>
          </a:xfrm>
        </p:spPr>
        <p:txBody>
          <a:bodyPr>
            <a:normAutofit/>
          </a:bodyPr>
          <a:lstStyle/>
          <a:p>
            <a:pPr algn="l"/>
            <a:r>
              <a:rPr lang="en-US" sz="3200" b="1" dirty="0">
                <a:solidFill>
                  <a:schemeClr val="bg1">
                    <a:alpha val="70000"/>
                  </a:schemeClr>
                </a:solidFill>
              </a:rPr>
              <a:t>Angela Nicole-Herbalife Distributor</a:t>
            </a:r>
          </a:p>
        </p:txBody>
      </p:sp>
      <p:sp>
        <p:nvSpPr>
          <p:cNvPr id="26" name="Isosceles Triangle 25">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94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D22CED51-919D-4FE2-BBC6-C3B78FA2E5D1}"/>
              </a:ext>
            </a:extLst>
          </p:cNvPr>
          <p:cNvSpPr/>
          <p:nvPr/>
        </p:nvSpPr>
        <p:spPr>
          <a:xfrm>
            <a:off x="942109" y="280928"/>
            <a:ext cx="8354291" cy="1582450"/>
          </a:xfrm>
          <a:prstGeom prst="roundRect">
            <a:avLst/>
          </a:prstGeom>
          <a:ln w="38100">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B3F66F-1EC1-408D-A98F-A7BF683DE45A}"/>
              </a:ext>
            </a:extLst>
          </p:cNvPr>
          <p:cNvSpPr>
            <a:spLocks noGrp="1"/>
          </p:cNvSpPr>
          <p:nvPr>
            <p:ph type="title"/>
          </p:nvPr>
        </p:nvSpPr>
        <p:spPr>
          <a:xfrm>
            <a:off x="902364" y="280928"/>
            <a:ext cx="8375211" cy="1627145"/>
          </a:xfrm>
          <a:ln>
            <a:noFill/>
          </a:ln>
        </p:spPr>
        <p:txBody>
          <a:bodyPr>
            <a:noAutofit/>
          </a:bodyPr>
          <a:lstStyle/>
          <a:p>
            <a:pPr algn="ctr"/>
            <a:r>
              <a:rPr lang="en-US" sz="5400" b="1" dirty="0">
                <a:ln w="22225">
                  <a:solidFill>
                    <a:schemeClr val="accent5"/>
                  </a:solidFill>
                  <a:prstDash val="solid"/>
                </a:ln>
                <a:solidFill>
                  <a:schemeClr val="accent6">
                    <a:lumMod val="75000"/>
                  </a:schemeClr>
                </a:solidFill>
              </a:rPr>
              <a:t>RESULTS</a:t>
            </a:r>
            <a:br>
              <a:rPr lang="en-US" sz="5400" b="1" dirty="0">
                <a:ln w="22225">
                  <a:solidFill>
                    <a:schemeClr val="accent5"/>
                  </a:solidFill>
                  <a:prstDash val="solid"/>
                </a:ln>
                <a:solidFill>
                  <a:schemeClr val="accent6">
                    <a:lumMod val="75000"/>
                  </a:schemeClr>
                </a:solidFill>
              </a:rPr>
            </a:br>
            <a:r>
              <a:rPr lang="en-US" sz="5400" b="1" dirty="0">
                <a:ln w="22225">
                  <a:solidFill>
                    <a:schemeClr val="accent5"/>
                  </a:solidFill>
                  <a:prstDash val="solid"/>
                </a:ln>
                <a:solidFill>
                  <a:schemeClr val="accent6">
                    <a:lumMod val="75000"/>
                  </a:schemeClr>
                </a:solidFill>
              </a:rPr>
              <a:t>FOR FACEBOOK</a:t>
            </a:r>
          </a:p>
        </p:txBody>
      </p:sp>
      <p:pic>
        <p:nvPicPr>
          <p:cNvPr id="6" name="Content Placeholder 5" descr="A screenshot of a computer&#10;&#10;Description generated with very high confidence">
            <a:extLst>
              <a:ext uri="{FF2B5EF4-FFF2-40B4-BE49-F238E27FC236}">
                <a16:creationId xmlns:a16="http://schemas.microsoft.com/office/drawing/2014/main" id="{227BAD64-DB9C-4908-B83D-81FFBE24D5A2}"/>
              </a:ext>
            </a:extLst>
          </p:cNvPr>
          <p:cNvPicPr>
            <a:picLocks noGrp="1" noChangeAspect="1"/>
          </p:cNvPicPr>
          <p:nvPr>
            <p:ph sz="half" idx="1"/>
          </p:nvPr>
        </p:nvPicPr>
        <p:blipFill rotWithShape="1">
          <a:blip r:embed="rId2"/>
          <a:srcRect l="17786" t="20918" r="19832" b="8439"/>
          <a:stretch/>
        </p:blipFill>
        <p:spPr>
          <a:xfrm>
            <a:off x="942108" y="2146916"/>
            <a:ext cx="4626245" cy="3880773"/>
          </a:xfrm>
          <a:prstGeom prst="rect">
            <a:avLst/>
          </a:prstGeom>
          <a:ln>
            <a:noFill/>
          </a:ln>
          <a:effectLst>
            <a:glow rad="228600">
              <a:schemeClr val="accent5">
                <a:satMod val="175000"/>
                <a:alpha val="40000"/>
              </a:schemeClr>
            </a:glow>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09D20047-54C8-4E34-BDFB-ED729AB6B213}"/>
              </a:ext>
            </a:extLst>
          </p:cNvPr>
          <p:cNvSpPr>
            <a:spLocks noGrp="1"/>
          </p:cNvSpPr>
          <p:nvPr>
            <p:ph sz="half" idx="2"/>
          </p:nvPr>
        </p:nvSpPr>
        <p:spPr>
          <a:xfrm>
            <a:off x="5669954" y="2146916"/>
            <a:ext cx="4184034" cy="3880773"/>
          </a:xfrm>
        </p:spPr>
        <p:txBody>
          <a:bodyPr>
            <a:normAutofit fontScale="92500" lnSpcReduction="20000"/>
          </a:bodyPr>
          <a:lstStyle/>
          <a:p>
            <a:pPr>
              <a:buFont typeface="Wingdings" panose="05000000000000000000" pitchFamily="2" charset="2"/>
              <a:buChar char="Ø"/>
            </a:pPr>
            <a:r>
              <a:rPr lang="en-US" sz="2800" b="1" dirty="0"/>
              <a:t>Followers</a:t>
            </a:r>
            <a:r>
              <a:rPr lang="en-US" sz="2800" dirty="0"/>
              <a:t> 	        </a:t>
            </a:r>
            <a:r>
              <a:rPr lang="en-US" sz="2800" b="1" dirty="0"/>
              <a:t>22</a:t>
            </a:r>
          </a:p>
          <a:p>
            <a:pPr>
              <a:buFont typeface="Wingdings" panose="05000000000000000000" pitchFamily="2" charset="2"/>
              <a:buChar char="Ø"/>
            </a:pPr>
            <a:r>
              <a:rPr lang="en-US" sz="2800" b="1" dirty="0"/>
              <a:t>Post Reach 	       90%</a:t>
            </a:r>
          </a:p>
          <a:p>
            <a:pPr>
              <a:buFont typeface="Wingdings" panose="05000000000000000000" pitchFamily="2" charset="2"/>
              <a:buChar char="Ø"/>
            </a:pPr>
            <a:r>
              <a:rPr lang="en-US" sz="2800" b="1" dirty="0"/>
              <a:t>Engagement 	   22%</a:t>
            </a:r>
          </a:p>
          <a:p>
            <a:pPr>
              <a:buFont typeface="Wingdings" panose="05000000000000000000" pitchFamily="2" charset="2"/>
              <a:buChar char="Ø"/>
            </a:pPr>
            <a:r>
              <a:rPr lang="en-US" sz="2800" b="1" dirty="0"/>
              <a:t>Video Views  	 183%</a:t>
            </a:r>
          </a:p>
          <a:p>
            <a:pPr>
              <a:buFont typeface="Wingdings" panose="05000000000000000000" pitchFamily="2" charset="2"/>
              <a:buChar char="Ø"/>
            </a:pPr>
            <a:r>
              <a:rPr lang="en-US" sz="2800" b="1" dirty="0"/>
              <a:t>Page Views    	   40%</a:t>
            </a:r>
          </a:p>
          <a:p>
            <a:pPr>
              <a:buFont typeface="Wingdings" panose="05000000000000000000" pitchFamily="2" charset="2"/>
              <a:buChar char="Ø"/>
            </a:pPr>
            <a:r>
              <a:rPr lang="en-US" sz="1900" b="1" dirty="0"/>
              <a:t>The biggest improvements we saw were on Angela’s business page. Being engaged daily with her followers, posting more videos, and running special offers really made the difference!</a:t>
            </a:r>
          </a:p>
          <a:p>
            <a:pPr marL="0" indent="0">
              <a:buNone/>
            </a:pPr>
            <a:endParaRPr lang="en-US" sz="2000" b="1" dirty="0"/>
          </a:p>
        </p:txBody>
      </p:sp>
      <p:sp>
        <p:nvSpPr>
          <p:cNvPr id="7" name="TextBox 6">
            <a:extLst>
              <a:ext uri="{FF2B5EF4-FFF2-40B4-BE49-F238E27FC236}">
                <a16:creationId xmlns:a16="http://schemas.microsoft.com/office/drawing/2014/main" id="{A798B8F5-4CE3-4978-A3FD-E7758399573B}"/>
              </a:ext>
            </a:extLst>
          </p:cNvPr>
          <p:cNvSpPr txBox="1"/>
          <p:nvPr/>
        </p:nvSpPr>
        <p:spPr>
          <a:xfrm>
            <a:off x="2063841" y="6207740"/>
            <a:ext cx="5320631" cy="400110"/>
          </a:xfrm>
          <a:prstGeom prst="rect">
            <a:avLst/>
          </a:prstGeom>
          <a:noFill/>
        </p:spPr>
        <p:txBody>
          <a:bodyPr wrap="square" rtlCol="0">
            <a:spAutoFit/>
          </a:bodyPr>
          <a:lstStyle/>
          <a:p>
            <a:r>
              <a:rPr lang="en-US" b="1" u="sng" dirty="0">
                <a:solidFill>
                  <a:schemeClr val="accent2"/>
                </a:solidFill>
                <a:hlinkClick r:id="rId3">
                  <a:extLst>
                    <a:ext uri="{A12FA001-AC4F-418D-AE19-62706E023703}">
                      <ahyp:hlinkClr xmlns:ahyp="http://schemas.microsoft.com/office/drawing/2018/hyperlinkcolor" val="tx"/>
                    </a:ext>
                  </a:extLst>
                </a:hlinkClick>
              </a:rPr>
              <a:t>https://www.</a:t>
            </a:r>
            <a:r>
              <a:rPr lang="en-US" sz="2000" b="1" u="sng" dirty="0">
                <a:solidFill>
                  <a:schemeClr val="accent2"/>
                </a:solidFill>
                <a:hlinkClick r:id="rId3">
                  <a:extLst>
                    <a:ext uri="{A12FA001-AC4F-418D-AE19-62706E023703}">
                      <ahyp:hlinkClr xmlns:ahyp="http://schemas.microsoft.com/office/drawing/2018/hyperlinkcolor" val="tx"/>
                    </a:ext>
                  </a:extLst>
                </a:hlinkClick>
              </a:rPr>
              <a:t>facebook</a:t>
            </a:r>
            <a:r>
              <a:rPr lang="en-US" b="1" u="sng" dirty="0">
                <a:solidFill>
                  <a:schemeClr val="accent2"/>
                </a:solidFill>
                <a:hlinkClick r:id="rId3">
                  <a:extLst>
                    <a:ext uri="{A12FA001-AC4F-418D-AE19-62706E023703}">
                      <ahyp:hlinkClr xmlns:ahyp="http://schemas.microsoft.com/office/drawing/2018/hyperlinkcolor" val="tx"/>
                    </a:ext>
                  </a:extLst>
                </a:hlinkClick>
              </a:rPr>
              <a:t>.com/angelanicole24fit/</a:t>
            </a:r>
            <a:endParaRPr lang="en-US" b="1" dirty="0">
              <a:solidFill>
                <a:schemeClr val="accent2"/>
              </a:solidFill>
            </a:endParaRPr>
          </a:p>
        </p:txBody>
      </p:sp>
      <p:sp>
        <p:nvSpPr>
          <p:cNvPr id="8" name="Arrow: Up 7">
            <a:extLst>
              <a:ext uri="{FF2B5EF4-FFF2-40B4-BE49-F238E27FC236}">
                <a16:creationId xmlns:a16="http://schemas.microsoft.com/office/drawing/2014/main" id="{64BD0A4B-E851-470F-9C49-92DA4A7CEAC1}"/>
              </a:ext>
            </a:extLst>
          </p:cNvPr>
          <p:cNvSpPr/>
          <p:nvPr/>
        </p:nvSpPr>
        <p:spPr>
          <a:xfrm>
            <a:off x="8117686" y="2130983"/>
            <a:ext cx="333437" cy="356616"/>
          </a:xfrm>
          <a:prstGeom prst="upArrow">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CF0336D3-7D02-400D-A61D-CD27C88791EE}"/>
              </a:ext>
            </a:extLst>
          </p:cNvPr>
          <p:cNvSpPr/>
          <p:nvPr/>
        </p:nvSpPr>
        <p:spPr>
          <a:xfrm>
            <a:off x="8117687" y="2586549"/>
            <a:ext cx="333436" cy="352507"/>
          </a:xfrm>
          <a:prstGeom prst="upArrow">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Up 9">
            <a:extLst>
              <a:ext uri="{FF2B5EF4-FFF2-40B4-BE49-F238E27FC236}">
                <a16:creationId xmlns:a16="http://schemas.microsoft.com/office/drawing/2014/main" id="{C1682708-2184-434C-A9E1-DDC26209D2F5}"/>
              </a:ext>
            </a:extLst>
          </p:cNvPr>
          <p:cNvSpPr/>
          <p:nvPr/>
        </p:nvSpPr>
        <p:spPr>
          <a:xfrm>
            <a:off x="8112795" y="3047008"/>
            <a:ext cx="338328" cy="356616"/>
          </a:xfrm>
          <a:prstGeom prst="upArrow">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AB6AB8DB-DA42-46E5-90B0-C77EDE15F037}"/>
              </a:ext>
            </a:extLst>
          </p:cNvPr>
          <p:cNvSpPr/>
          <p:nvPr/>
        </p:nvSpPr>
        <p:spPr>
          <a:xfrm>
            <a:off x="8112795" y="3477832"/>
            <a:ext cx="338328" cy="356616"/>
          </a:xfrm>
          <a:prstGeom prst="upArrow">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id="{CE017FF7-2A4D-45F4-9C5E-82BC74445525}"/>
              </a:ext>
            </a:extLst>
          </p:cNvPr>
          <p:cNvSpPr/>
          <p:nvPr/>
        </p:nvSpPr>
        <p:spPr>
          <a:xfrm>
            <a:off x="8112795" y="3908656"/>
            <a:ext cx="338328" cy="356616"/>
          </a:xfrm>
          <a:prstGeom prst="upArrow">
            <a:avLst/>
          </a:prstGeom>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22279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randombar(horizontal)">
                                      <p:cBhvr>
                                        <p:cTn id="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64B1261D-7BDD-47CD-8556-B256785B407C}"/>
              </a:ext>
            </a:extLst>
          </p:cNvPr>
          <p:cNvSpPr/>
          <p:nvPr/>
        </p:nvSpPr>
        <p:spPr>
          <a:xfrm>
            <a:off x="677333" y="318652"/>
            <a:ext cx="8596670" cy="1731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D04C38-F0DF-44D0-9B10-75E7CFB4E15F}"/>
              </a:ext>
            </a:extLst>
          </p:cNvPr>
          <p:cNvSpPr>
            <a:spLocks noGrp="1"/>
          </p:cNvSpPr>
          <p:nvPr>
            <p:ph type="title"/>
          </p:nvPr>
        </p:nvSpPr>
        <p:spPr>
          <a:xfrm>
            <a:off x="677334" y="318653"/>
            <a:ext cx="8596668" cy="1731819"/>
          </a:xfrm>
          <a:solidFill>
            <a:schemeClr val="accent6">
              <a:lumMod val="75000"/>
            </a:schemeClr>
          </a:solidFill>
        </p:spPr>
        <p:txBody>
          <a:bodyPr>
            <a:noAutofit/>
          </a:bodyPr>
          <a:lstStyle/>
          <a:p>
            <a:pPr algn="ctr"/>
            <a:r>
              <a:rPr lang="en-US" sz="5400" b="1" dirty="0">
                <a:ln w="38100">
                  <a:solidFill>
                    <a:schemeClr val="accent2"/>
                  </a:solidFill>
                  <a:prstDash val="solid"/>
                </a:ln>
                <a:solidFill>
                  <a:schemeClr val="accent2">
                    <a:lumMod val="40000"/>
                    <a:lumOff val="60000"/>
                  </a:schemeClr>
                </a:solidFill>
              </a:rPr>
              <a:t>RESULTS </a:t>
            </a:r>
            <a:br>
              <a:rPr lang="en-US" sz="5400" b="1" dirty="0">
                <a:ln w="38100">
                  <a:solidFill>
                    <a:schemeClr val="accent2"/>
                  </a:solidFill>
                  <a:prstDash val="solid"/>
                </a:ln>
                <a:solidFill>
                  <a:schemeClr val="accent2">
                    <a:lumMod val="40000"/>
                    <a:lumOff val="60000"/>
                  </a:schemeClr>
                </a:solidFill>
              </a:rPr>
            </a:br>
            <a:r>
              <a:rPr lang="en-US" sz="5400" b="1" dirty="0">
                <a:ln w="38100">
                  <a:solidFill>
                    <a:schemeClr val="accent2"/>
                  </a:solidFill>
                  <a:prstDash val="solid"/>
                </a:ln>
                <a:solidFill>
                  <a:schemeClr val="accent2">
                    <a:lumMod val="40000"/>
                    <a:lumOff val="60000"/>
                  </a:schemeClr>
                </a:solidFill>
              </a:rPr>
              <a:t>FOR TWITTER</a:t>
            </a:r>
            <a:endParaRPr lang="en-US" sz="5400" dirty="0">
              <a:ln w="38100">
                <a:solidFill>
                  <a:schemeClr val="accent2"/>
                </a:solidFill>
              </a:ln>
            </a:endParaRPr>
          </a:p>
        </p:txBody>
      </p:sp>
      <p:pic>
        <p:nvPicPr>
          <p:cNvPr id="7" name="Content Placeholder 6" descr="A screenshot of a video game&#10;&#10;Description generated with high confidence">
            <a:extLst>
              <a:ext uri="{FF2B5EF4-FFF2-40B4-BE49-F238E27FC236}">
                <a16:creationId xmlns:a16="http://schemas.microsoft.com/office/drawing/2014/main" id="{4D33C50F-D26B-4EE1-86D8-4BB632B398C1}"/>
              </a:ext>
            </a:extLst>
          </p:cNvPr>
          <p:cNvPicPr>
            <a:picLocks noGrp="1" noChangeAspect="1"/>
          </p:cNvPicPr>
          <p:nvPr>
            <p:ph sz="half" idx="1"/>
          </p:nvPr>
        </p:nvPicPr>
        <p:blipFill rotWithShape="1">
          <a:blip r:embed="rId2"/>
          <a:srcRect l="3998" t="21413" r="9888" b="9956"/>
          <a:stretch/>
        </p:blipFill>
        <p:spPr>
          <a:xfrm>
            <a:off x="677333" y="2103729"/>
            <a:ext cx="4293651" cy="3963839"/>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pic>
        <p:nvPicPr>
          <p:cNvPr id="10" name="Content Placeholder 9" descr="A screenshot of a cell phone&#10;&#10;Description generated with very high confidence">
            <a:extLst>
              <a:ext uri="{FF2B5EF4-FFF2-40B4-BE49-F238E27FC236}">
                <a16:creationId xmlns:a16="http://schemas.microsoft.com/office/drawing/2014/main" id="{64D8F44A-D847-47D6-BF39-A3996F959460}"/>
              </a:ext>
            </a:extLst>
          </p:cNvPr>
          <p:cNvPicPr>
            <a:picLocks noGrp="1" noChangeAspect="1"/>
          </p:cNvPicPr>
          <p:nvPr>
            <p:ph sz="half" idx="2"/>
          </p:nvPr>
        </p:nvPicPr>
        <p:blipFill rotWithShape="1">
          <a:blip r:embed="rId3"/>
          <a:srcRect t="35987" r="19815" b="10336"/>
          <a:stretch/>
        </p:blipFill>
        <p:spPr>
          <a:xfrm>
            <a:off x="5022346" y="2103729"/>
            <a:ext cx="4251656" cy="1960271"/>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1F6000CA-5768-4CE9-941B-E4D4197B325E}"/>
              </a:ext>
            </a:extLst>
          </p:cNvPr>
          <p:cNvSpPr txBox="1"/>
          <p:nvPr/>
        </p:nvSpPr>
        <p:spPr>
          <a:xfrm>
            <a:off x="2824158" y="6205458"/>
            <a:ext cx="3893127" cy="400110"/>
          </a:xfrm>
          <a:prstGeom prst="rect">
            <a:avLst/>
          </a:prstGeom>
          <a:noFill/>
        </p:spPr>
        <p:txBody>
          <a:bodyPr wrap="square" rtlCol="0">
            <a:spAutoFit/>
          </a:bodyPr>
          <a:lstStyle/>
          <a:p>
            <a:r>
              <a:rPr lang="en-US" b="1" u="sng" dirty="0">
                <a:solidFill>
                  <a:schemeClr val="accent2"/>
                </a:solidFill>
                <a:hlinkClick r:id="rId4">
                  <a:extLst>
                    <a:ext uri="{A12FA001-AC4F-418D-AE19-62706E023703}">
                      <ahyp:hlinkClr xmlns:ahyp="http://schemas.microsoft.com/office/drawing/2018/hyperlinkcolor" val="tx"/>
                    </a:ext>
                  </a:extLst>
                </a:hlinkClick>
              </a:rPr>
              <a:t>https://twitter.</a:t>
            </a:r>
            <a:r>
              <a:rPr lang="en-US" sz="2000" b="1" u="sng" dirty="0">
                <a:solidFill>
                  <a:schemeClr val="accent2"/>
                </a:solidFill>
                <a:hlinkClick r:id="rId4">
                  <a:extLst>
                    <a:ext uri="{A12FA001-AC4F-418D-AE19-62706E023703}">
                      <ahyp:hlinkClr xmlns:ahyp="http://schemas.microsoft.com/office/drawing/2018/hyperlinkcolor" val="tx"/>
                    </a:ext>
                  </a:extLst>
                </a:hlinkClick>
              </a:rPr>
              <a:t>com</a:t>
            </a:r>
            <a:r>
              <a:rPr lang="en-US" b="1" u="sng" dirty="0">
                <a:solidFill>
                  <a:schemeClr val="accent2"/>
                </a:solidFill>
                <a:hlinkClick r:id="rId4">
                  <a:extLst>
                    <a:ext uri="{A12FA001-AC4F-418D-AE19-62706E023703}">
                      <ahyp:hlinkClr xmlns:ahyp="http://schemas.microsoft.com/office/drawing/2018/hyperlinkcolor" val="tx"/>
                    </a:ext>
                  </a:extLst>
                </a:hlinkClick>
              </a:rPr>
              <a:t>/the24fitmom</a:t>
            </a:r>
            <a:endParaRPr lang="en-US" b="1" dirty="0">
              <a:solidFill>
                <a:schemeClr val="accent2"/>
              </a:solidFill>
            </a:endParaRPr>
          </a:p>
        </p:txBody>
      </p:sp>
      <p:sp>
        <p:nvSpPr>
          <p:cNvPr id="11" name="TextBox 10">
            <a:extLst>
              <a:ext uri="{FF2B5EF4-FFF2-40B4-BE49-F238E27FC236}">
                <a16:creationId xmlns:a16="http://schemas.microsoft.com/office/drawing/2014/main" id="{DDBCAF98-3392-4AE0-8BCD-828D9D386043}"/>
              </a:ext>
            </a:extLst>
          </p:cNvPr>
          <p:cNvSpPr txBox="1"/>
          <p:nvPr/>
        </p:nvSpPr>
        <p:spPr>
          <a:xfrm>
            <a:off x="5022346" y="4229100"/>
            <a:ext cx="4251656" cy="2031325"/>
          </a:xfrm>
          <a:prstGeom prst="rect">
            <a:avLst/>
          </a:prstGeom>
          <a:noFill/>
        </p:spPr>
        <p:txBody>
          <a:bodyPr wrap="square" rtlCol="0">
            <a:spAutoFit/>
          </a:bodyPr>
          <a:lstStyle/>
          <a:p>
            <a:r>
              <a:rPr lang="en-US" dirty="0"/>
              <a:t>This is a newly established account that Angela and I set up when we started working together. It didn’t grow as much as we would have liked it to, but with more time and activity, I believe she will continue to see more growth. </a:t>
            </a:r>
          </a:p>
        </p:txBody>
      </p:sp>
    </p:spTree>
    <p:extLst>
      <p:ext uri="{BB962C8B-B14F-4D97-AF65-F5344CB8AC3E}">
        <p14:creationId xmlns:p14="http://schemas.microsoft.com/office/powerpoint/2010/main" val="11121386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B4124-C637-4CCC-AD10-62DAE2240B7E}"/>
              </a:ext>
            </a:extLst>
          </p:cNvPr>
          <p:cNvSpPr>
            <a:spLocks noGrp="1"/>
          </p:cNvSpPr>
          <p:nvPr>
            <p:ph type="title"/>
          </p:nvPr>
        </p:nvSpPr>
        <p:spPr/>
        <p:txBody>
          <a:bodyPr/>
          <a:lstStyle/>
          <a:p>
            <a:endParaRPr lang="en-US" dirty="0"/>
          </a:p>
        </p:txBody>
      </p:sp>
      <p:pic>
        <p:nvPicPr>
          <p:cNvPr id="11" name="Content Placeholder 10" descr="A screenshot of a cell phone&#10;&#10;Description generated with very high confidence">
            <a:extLst>
              <a:ext uri="{FF2B5EF4-FFF2-40B4-BE49-F238E27FC236}">
                <a16:creationId xmlns:a16="http://schemas.microsoft.com/office/drawing/2014/main" id="{E61BB147-6582-4566-8078-54DA91991B59}"/>
              </a:ext>
            </a:extLst>
          </p:cNvPr>
          <p:cNvPicPr>
            <a:picLocks noGrp="1" noChangeAspect="1"/>
          </p:cNvPicPr>
          <p:nvPr>
            <p:ph sz="half" idx="2"/>
          </p:nvPr>
        </p:nvPicPr>
        <p:blipFill rotWithShape="1">
          <a:blip r:embed="rId2"/>
          <a:srcRect l="8423" t="14070" r="28755" b="21314"/>
          <a:stretch/>
        </p:blipFill>
        <p:spPr>
          <a:xfrm>
            <a:off x="674156" y="3120430"/>
            <a:ext cx="4282496" cy="2476500"/>
          </a:xfrm>
          <a:prstGeom prst="rect">
            <a:avLst/>
          </a:prstGeom>
          <a:ln>
            <a:noFill/>
          </a:ln>
          <a:effectLst>
            <a:glow rad="139700">
              <a:schemeClr val="tx2">
                <a:lumMod val="60000"/>
                <a:lumOff val="40000"/>
                <a:alpha val="40000"/>
              </a:schemeClr>
            </a:glow>
            <a:outerShdw blurRad="292100" dist="139700" dir="2700000" algn="tl" rotWithShape="0">
              <a:srgbClr val="333333">
                <a:alpha val="65000"/>
              </a:srgbClr>
            </a:outerShdw>
          </a:effectLst>
        </p:spPr>
      </p:pic>
      <p:pic>
        <p:nvPicPr>
          <p:cNvPr id="18" name="Content Placeholder 17" descr="A screenshot of a computer&#10;&#10;Description generated with very high confidence">
            <a:extLst>
              <a:ext uri="{FF2B5EF4-FFF2-40B4-BE49-F238E27FC236}">
                <a16:creationId xmlns:a16="http://schemas.microsoft.com/office/drawing/2014/main" id="{847C4E41-F8CD-4A02-8BF0-DA0598D7204E}"/>
              </a:ext>
            </a:extLst>
          </p:cNvPr>
          <p:cNvPicPr>
            <a:picLocks noGrp="1" noChangeAspect="1"/>
          </p:cNvPicPr>
          <p:nvPr>
            <p:ph sz="quarter" idx="4"/>
          </p:nvPr>
        </p:nvPicPr>
        <p:blipFill rotWithShape="1">
          <a:blip r:embed="rId3"/>
          <a:srcRect l="6485" t="10306" r="73493" b="31418"/>
          <a:stretch/>
        </p:blipFill>
        <p:spPr>
          <a:xfrm>
            <a:off x="5313286" y="2357306"/>
            <a:ext cx="1988180" cy="3257151"/>
          </a:xfrm>
          <a:prstGeom prst="rect">
            <a:avLst/>
          </a:prstGeom>
          <a:ln>
            <a:noFill/>
          </a:ln>
          <a:effectLst>
            <a:glow rad="139700">
              <a:schemeClr val="tx2">
                <a:lumMod val="60000"/>
                <a:lumOff val="40000"/>
                <a:alpha val="40000"/>
              </a:schemeClr>
            </a:glow>
            <a:outerShdw blurRad="292100" dist="139700" dir="2700000" algn="tl" rotWithShape="0">
              <a:srgbClr val="333333">
                <a:alpha val="65000"/>
              </a:srgbClr>
            </a:outerShdw>
          </a:effectLst>
        </p:spPr>
      </p:pic>
      <p:sp>
        <p:nvSpPr>
          <p:cNvPr id="7" name="Rectangle: Rounded Corners 6">
            <a:extLst>
              <a:ext uri="{FF2B5EF4-FFF2-40B4-BE49-F238E27FC236}">
                <a16:creationId xmlns:a16="http://schemas.microsoft.com/office/drawing/2014/main" id="{5B49964C-48DB-4BBB-9031-602213445E59}"/>
              </a:ext>
            </a:extLst>
          </p:cNvPr>
          <p:cNvSpPr/>
          <p:nvPr/>
        </p:nvSpPr>
        <p:spPr>
          <a:xfrm>
            <a:off x="677334" y="213005"/>
            <a:ext cx="8596668" cy="1733948"/>
          </a:xfrm>
          <a:prstGeom prst="roundRect">
            <a:avLst/>
          </a:prstGeom>
          <a:solidFill>
            <a:schemeClr val="accent4"/>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a:ln w="38100">
                  <a:solidFill>
                    <a:schemeClr val="tx2">
                      <a:lumMod val="60000"/>
                      <a:lumOff val="40000"/>
                    </a:schemeClr>
                  </a:solidFill>
                </a:ln>
                <a:solidFill>
                  <a:schemeClr val="accent6">
                    <a:lumMod val="75000"/>
                  </a:schemeClr>
                </a:solidFill>
              </a:rPr>
              <a:t>RESULTS</a:t>
            </a:r>
          </a:p>
        </p:txBody>
      </p:sp>
      <p:sp>
        <p:nvSpPr>
          <p:cNvPr id="8" name="TextBox 7">
            <a:extLst>
              <a:ext uri="{FF2B5EF4-FFF2-40B4-BE49-F238E27FC236}">
                <a16:creationId xmlns:a16="http://schemas.microsoft.com/office/drawing/2014/main" id="{B81680CE-5DEE-4DB8-B225-B0FABC2529D2}"/>
              </a:ext>
            </a:extLst>
          </p:cNvPr>
          <p:cNvSpPr txBox="1"/>
          <p:nvPr/>
        </p:nvSpPr>
        <p:spPr>
          <a:xfrm>
            <a:off x="600601" y="6041363"/>
            <a:ext cx="4260767" cy="646331"/>
          </a:xfrm>
          <a:prstGeom prst="rect">
            <a:avLst/>
          </a:prstGeom>
          <a:noFill/>
        </p:spPr>
        <p:txBody>
          <a:bodyPr wrap="square" rtlCol="0">
            <a:spAutoFit/>
          </a:bodyPr>
          <a:lstStyle/>
          <a:p>
            <a:r>
              <a:rPr lang="en-US" b="1" u="sng" dirty="0">
                <a:solidFill>
                  <a:schemeClr val="accent2"/>
                </a:solidFill>
                <a:hlinkClick r:id="rId4">
                  <a:extLst>
                    <a:ext uri="{A12FA001-AC4F-418D-AE19-62706E023703}">
                      <ahyp:hlinkClr xmlns:ahyp="http://schemas.microsoft.com/office/drawing/2018/hyperlinkcolor" val="tx"/>
                    </a:ext>
                  </a:extLst>
                </a:hlinkClick>
              </a:rPr>
              <a:t>https://www.instagram.com/the24fitmomeffect/</a:t>
            </a:r>
            <a:endParaRPr lang="en-US" b="1" dirty="0">
              <a:solidFill>
                <a:schemeClr val="accent2"/>
              </a:solidFill>
            </a:endParaRPr>
          </a:p>
        </p:txBody>
      </p:sp>
      <p:sp>
        <p:nvSpPr>
          <p:cNvPr id="9" name="TextBox 8">
            <a:extLst>
              <a:ext uri="{FF2B5EF4-FFF2-40B4-BE49-F238E27FC236}">
                <a16:creationId xmlns:a16="http://schemas.microsoft.com/office/drawing/2014/main" id="{23E4BB9F-1C5A-449C-A92C-9B97DB92519F}"/>
              </a:ext>
            </a:extLst>
          </p:cNvPr>
          <p:cNvSpPr txBox="1"/>
          <p:nvPr/>
        </p:nvSpPr>
        <p:spPr>
          <a:xfrm>
            <a:off x="5305072" y="6041363"/>
            <a:ext cx="4051124" cy="646331"/>
          </a:xfrm>
          <a:prstGeom prst="rect">
            <a:avLst/>
          </a:prstGeom>
          <a:noFill/>
        </p:spPr>
        <p:txBody>
          <a:bodyPr wrap="square" rtlCol="0">
            <a:spAutoFit/>
          </a:bodyPr>
          <a:lstStyle/>
          <a:p>
            <a:r>
              <a:rPr lang="en-US" b="1" u="sng" dirty="0">
                <a:solidFill>
                  <a:schemeClr val="accent2"/>
                </a:solidFill>
                <a:hlinkClick r:id="rId5">
                  <a:extLst>
                    <a:ext uri="{A12FA001-AC4F-418D-AE19-62706E023703}">
                      <ahyp:hlinkClr xmlns:ahyp="http://schemas.microsoft.com/office/drawing/2018/hyperlinkcolor" val="tx"/>
                    </a:ext>
                  </a:extLst>
                </a:hlinkClick>
              </a:rPr>
              <a:t>https://www.linkedin.com/in/angelanicole24/</a:t>
            </a:r>
            <a:endParaRPr lang="en-US" b="1" dirty="0">
              <a:solidFill>
                <a:schemeClr val="accent2"/>
              </a:solidFill>
            </a:endParaRPr>
          </a:p>
        </p:txBody>
      </p:sp>
      <p:sp>
        <p:nvSpPr>
          <p:cNvPr id="16" name="TextBox 15">
            <a:extLst>
              <a:ext uri="{FF2B5EF4-FFF2-40B4-BE49-F238E27FC236}">
                <a16:creationId xmlns:a16="http://schemas.microsoft.com/office/drawing/2014/main" id="{0C6CF22C-1D97-4E71-AF79-A6BCAE43BDF3}"/>
              </a:ext>
            </a:extLst>
          </p:cNvPr>
          <p:cNvSpPr txBox="1"/>
          <p:nvPr/>
        </p:nvSpPr>
        <p:spPr>
          <a:xfrm>
            <a:off x="1124972" y="2158958"/>
            <a:ext cx="4282496" cy="923330"/>
          </a:xfrm>
          <a:prstGeom prst="rect">
            <a:avLst/>
          </a:prstGeom>
          <a:noFill/>
        </p:spPr>
        <p:txBody>
          <a:bodyPr wrap="square" rtlCol="0">
            <a:spAutoFit/>
          </a:bodyPr>
          <a:lstStyle/>
          <a:p>
            <a:pPr marL="285750" indent="-285750">
              <a:buClr>
                <a:schemeClr val="accent2"/>
              </a:buClr>
              <a:buFont typeface="Wingdings" panose="05000000000000000000" pitchFamily="2" charset="2"/>
              <a:buChar char="v"/>
            </a:pPr>
            <a:r>
              <a:rPr lang="en-US" b="1" dirty="0">
                <a:solidFill>
                  <a:schemeClr val="tx2">
                    <a:lumMod val="60000"/>
                    <a:lumOff val="40000"/>
                  </a:schemeClr>
                </a:solidFill>
              </a:rPr>
              <a:t>Increased Followers by 159</a:t>
            </a:r>
          </a:p>
          <a:p>
            <a:pPr marL="285750" indent="-285750">
              <a:buClr>
                <a:schemeClr val="accent2"/>
              </a:buClr>
              <a:buFont typeface="Wingdings" panose="05000000000000000000" pitchFamily="2" charset="2"/>
              <a:buChar char="v"/>
            </a:pPr>
            <a:r>
              <a:rPr lang="en-US" b="1" dirty="0">
                <a:solidFill>
                  <a:schemeClr val="tx2">
                    <a:lumMod val="60000"/>
                    <a:lumOff val="40000"/>
                  </a:schemeClr>
                </a:solidFill>
              </a:rPr>
              <a:t>Added 1339 Followings</a:t>
            </a:r>
          </a:p>
          <a:p>
            <a:pPr marL="285750" indent="-285750">
              <a:buClr>
                <a:schemeClr val="accent2"/>
              </a:buClr>
              <a:buFont typeface="Wingdings" panose="05000000000000000000" pitchFamily="2" charset="2"/>
              <a:buChar char="v"/>
            </a:pPr>
            <a:endParaRPr lang="en-US" dirty="0"/>
          </a:p>
        </p:txBody>
      </p:sp>
      <p:sp>
        <p:nvSpPr>
          <p:cNvPr id="21" name="Rectangle: Top Corners Rounded 20">
            <a:extLst>
              <a:ext uri="{FF2B5EF4-FFF2-40B4-BE49-F238E27FC236}">
                <a16:creationId xmlns:a16="http://schemas.microsoft.com/office/drawing/2014/main" id="{B82B8C8C-5A06-4CB3-86C1-4EB5445490BC}"/>
              </a:ext>
            </a:extLst>
          </p:cNvPr>
          <p:cNvSpPr/>
          <p:nvPr/>
        </p:nvSpPr>
        <p:spPr>
          <a:xfrm>
            <a:off x="7489296" y="3429000"/>
            <a:ext cx="1866900" cy="914400"/>
          </a:xfrm>
          <a:prstGeom prst="round2SameRect">
            <a:avLst/>
          </a:prstGeom>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60000"/>
                    <a:lumOff val="40000"/>
                  </a:schemeClr>
                </a:solidFill>
              </a:rPr>
              <a:t>Added 18</a:t>
            </a:r>
          </a:p>
          <a:p>
            <a:pPr algn="ctr"/>
            <a:r>
              <a:rPr lang="en-US" b="1" dirty="0">
                <a:solidFill>
                  <a:schemeClr val="tx2">
                    <a:lumMod val="60000"/>
                    <a:lumOff val="40000"/>
                  </a:schemeClr>
                </a:solidFill>
              </a:rPr>
              <a:t>Connections</a:t>
            </a:r>
          </a:p>
        </p:txBody>
      </p:sp>
    </p:spTree>
    <p:extLst>
      <p:ext uri="{BB962C8B-B14F-4D97-AF65-F5344CB8AC3E}">
        <p14:creationId xmlns:p14="http://schemas.microsoft.com/office/powerpoint/2010/main" val="19265941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B12C-3286-48A3-A5D5-381631E85165}"/>
              </a:ext>
            </a:extLst>
          </p:cNvPr>
          <p:cNvSpPr>
            <a:spLocks noGrp="1"/>
          </p:cNvSpPr>
          <p:nvPr>
            <p:ph type="title"/>
          </p:nvPr>
        </p:nvSpPr>
        <p:spPr>
          <a:xfrm>
            <a:off x="651934" y="244015"/>
            <a:ext cx="8596668" cy="1244600"/>
          </a:xfrm>
        </p:spPr>
        <p:txBody>
          <a:bodyPr>
            <a:normAutofit/>
          </a:bodyPr>
          <a:lstStyle/>
          <a:p>
            <a:pPr algn="ctr"/>
            <a:r>
              <a:rPr lang="en-US" sz="5400" b="1" dirty="0"/>
              <a:t>MOVING FORWARD</a:t>
            </a:r>
          </a:p>
        </p:txBody>
      </p:sp>
      <p:sp>
        <p:nvSpPr>
          <p:cNvPr id="3" name="Text Placeholder 2">
            <a:extLst>
              <a:ext uri="{FF2B5EF4-FFF2-40B4-BE49-F238E27FC236}">
                <a16:creationId xmlns:a16="http://schemas.microsoft.com/office/drawing/2014/main" id="{9E406A68-F27E-4123-9B26-46392E8101C8}"/>
              </a:ext>
            </a:extLst>
          </p:cNvPr>
          <p:cNvSpPr>
            <a:spLocks noGrp="1"/>
          </p:cNvSpPr>
          <p:nvPr>
            <p:ph idx="1"/>
          </p:nvPr>
        </p:nvSpPr>
        <p:spPr>
          <a:xfrm>
            <a:off x="4950268" y="1036843"/>
            <a:ext cx="2873202" cy="451772"/>
          </a:xfrm>
        </p:spPr>
        <p:txBody>
          <a:bodyPr>
            <a:normAutofit fontScale="92500"/>
          </a:bodyPr>
          <a:lstStyle/>
          <a:p>
            <a:pPr marL="0" indent="0" algn="r">
              <a:buNone/>
            </a:pPr>
            <a:r>
              <a:rPr lang="en-US" sz="2400" b="1" dirty="0">
                <a:solidFill>
                  <a:srgbClr val="00B050"/>
                </a:solidFill>
              </a:rPr>
              <a:t>RECOMMENDATIONS</a:t>
            </a:r>
          </a:p>
        </p:txBody>
      </p:sp>
      <p:sp>
        <p:nvSpPr>
          <p:cNvPr id="4" name="TextBox 3">
            <a:extLst>
              <a:ext uri="{FF2B5EF4-FFF2-40B4-BE49-F238E27FC236}">
                <a16:creationId xmlns:a16="http://schemas.microsoft.com/office/drawing/2014/main" id="{82CE8A17-E9FE-469B-83A8-1139F7FCFDD9}"/>
              </a:ext>
            </a:extLst>
          </p:cNvPr>
          <p:cNvSpPr txBox="1"/>
          <p:nvPr/>
        </p:nvSpPr>
        <p:spPr>
          <a:xfrm>
            <a:off x="431800" y="1488615"/>
            <a:ext cx="9525000" cy="5109091"/>
          </a:xfrm>
          <a:prstGeom prst="rect">
            <a:avLst/>
          </a:prstGeom>
          <a:noFill/>
        </p:spPr>
        <p:txBody>
          <a:bodyPr wrap="square" rtlCol="0">
            <a:spAutoFit/>
          </a:bodyPr>
          <a:lstStyle/>
          <a:p>
            <a:pPr marL="285750" indent="-285750">
              <a:buClr>
                <a:schemeClr val="accent2"/>
              </a:buClr>
              <a:buFont typeface="Wingdings" panose="05000000000000000000" pitchFamily="2" charset="2"/>
              <a:buChar char="ü"/>
            </a:pPr>
            <a:r>
              <a:rPr lang="en-US" sz="2200" dirty="0"/>
              <a:t>Continue engaging with your audience daily. Like and share their posts.</a:t>
            </a:r>
          </a:p>
          <a:p>
            <a:pPr marL="285750" indent="-285750">
              <a:buClr>
                <a:schemeClr val="accent2"/>
              </a:buClr>
              <a:buFont typeface="Wingdings" panose="05000000000000000000" pitchFamily="2" charset="2"/>
              <a:buChar char="ü"/>
            </a:pPr>
            <a:r>
              <a:rPr lang="en-US" sz="2200" dirty="0"/>
              <a:t>Your videos grab people’s attention, so do as many a week as possible. For example, meal prep, making shakes, fitness, and success stories.</a:t>
            </a:r>
          </a:p>
          <a:p>
            <a:pPr marL="285750" indent="-285750">
              <a:buClr>
                <a:schemeClr val="accent2"/>
              </a:buClr>
              <a:buFont typeface="Wingdings" panose="05000000000000000000" pitchFamily="2" charset="2"/>
              <a:buChar char="ü"/>
            </a:pPr>
            <a:r>
              <a:rPr lang="en-US" sz="2200" dirty="0"/>
              <a:t>Don’t be afraid to ask your audience what they want to know about. Pick a day a week to focus on that topic through your posts and videos.</a:t>
            </a:r>
          </a:p>
          <a:p>
            <a:pPr marL="285750" indent="-285750">
              <a:buClr>
                <a:schemeClr val="accent2"/>
              </a:buClr>
              <a:buFont typeface="Wingdings" panose="05000000000000000000" pitchFamily="2" charset="2"/>
              <a:buChar char="ü"/>
            </a:pPr>
            <a:r>
              <a:rPr lang="en-US" sz="2200" dirty="0"/>
              <a:t>Continue to browse through your competitor’s social media sites to see what’s working for them and implement it yourself.</a:t>
            </a:r>
          </a:p>
          <a:p>
            <a:pPr marL="285750" indent="-285750">
              <a:buClr>
                <a:schemeClr val="accent2"/>
              </a:buClr>
              <a:buFont typeface="Wingdings" panose="05000000000000000000" pitchFamily="2" charset="2"/>
              <a:buChar char="ü"/>
            </a:pPr>
            <a:r>
              <a:rPr lang="en-US" sz="2200" dirty="0"/>
              <a:t>Do a monthly analysis on your networks to see what’s working and what’s not and readjust accordingly.</a:t>
            </a:r>
          </a:p>
          <a:p>
            <a:pPr marL="285750" indent="-285750">
              <a:buClr>
                <a:schemeClr val="accent2"/>
              </a:buClr>
              <a:buFont typeface="Wingdings" panose="05000000000000000000" pitchFamily="2" charset="2"/>
              <a:buChar char="ü"/>
            </a:pPr>
            <a:r>
              <a:rPr lang="en-US" sz="2200" dirty="0"/>
              <a:t>Hootsuite Dashboard would be a great resource for you to keep your accounts more manageable and save you time.</a:t>
            </a:r>
          </a:p>
          <a:p>
            <a:pPr marL="285750" indent="-285750">
              <a:buClr>
                <a:schemeClr val="accent2"/>
              </a:buClr>
              <a:buFont typeface="Wingdings" panose="05000000000000000000" pitchFamily="2" charset="2"/>
              <a:buChar char="ü"/>
            </a:pPr>
            <a:r>
              <a:rPr lang="en-US" sz="2200" dirty="0"/>
              <a:t>If you don’t chose to use Hootsuite, find a Content Calendar that will work for you in planning out your daily, weekly, and monthly social media activities.</a:t>
            </a:r>
          </a:p>
          <a:p>
            <a:pPr marL="285750" indent="-285750">
              <a:buClr>
                <a:schemeClr val="accent2"/>
              </a:buClr>
              <a:buFont typeface="Wingdings" panose="05000000000000000000" pitchFamily="2" charset="2"/>
              <a:buChar char="ü"/>
            </a:pPr>
            <a:endParaRPr lang="en-US" dirty="0"/>
          </a:p>
        </p:txBody>
      </p:sp>
      <p:sp>
        <p:nvSpPr>
          <p:cNvPr id="5" name="TextBox 4">
            <a:extLst>
              <a:ext uri="{FF2B5EF4-FFF2-40B4-BE49-F238E27FC236}">
                <a16:creationId xmlns:a16="http://schemas.microsoft.com/office/drawing/2014/main" id="{1F609E3E-0F44-422F-B792-41A815A3649E}"/>
              </a:ext>
            </a:extLst>
          </p:cNvPr>
          <p:cNvSpPr txBox="1"/>
          <p:nvPr/>
        </p:nvSpPr>
        <p:spPr>
          <a:xfrm>
            <a:off x="5918200" y="6244653"/>
            <a:ext cx="4368800" cy="369332"/>
          </a:xfrm>
          <a:prstGeom prst="rect">
            <a:avLst/>
          </a:prstGeom>
          <a:noFill/>
        </p:spPr>
        <p:txBody>
          <a:bodyPr wrap="square" rtlCol="0">
            <a:spAutoFit/>
          </a:bodyPr>
          <a:lstStyle/>
          <a:p>
            <a:r>
              <a:rPr lang="en-US" dirty="0"/>
              <a:t>Prepared by: </a:t>
            </a:r>
            <a:r>
              <a:rPr lang="en-US" b="1" dirty="0">
                <a:solidFill>
                  <a:srgbClr val="7030A0"/>
                </a:solidFill>
              </a:rPr>
              <a:t>Melissa McCloud</a:t>
            </a:r>
          </a:p>
        </p:txBody>
      </p:sp>
    </p:spTree>
    <p:extLst>
      <p:ext uri="{BB962C8B-B14F-4D97-AF65-F5344CB8AC3E}">
        <p14:creationId xmlns:p14="http://schemas.microsoft.com/office/powerpoint/2010/main" val="28363417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5609120" y="198967"/>
            <a:ext cx="3737268" cy="1320800"/>
          </a:xfrm>
        </p:spPr>
        <p:txBody>
          <a:bodyPr vert="horz" lIns="91440" tIns="45720" rIns="91440" bIns="45720" rtlCol="0" anchor="t">
            <a:normAutofit fontScale="90000"/>
          </a:bodyPr>
          <a:lstStyle/>
          <a:p>
            <a:r>
              <a:rPr lang="en-US" sz="6000" dirty="0"/>
              <a:t>Client</a:t>
            </a:r>
            <a:r>
              <a:rPr lang="en-US" dirty="0"/>
              <a:t> </a:t>
            </a:r>
            <a:r>
              <a:rPr lang="en-US" sz="6000" dirty="0"/>
              <a:t>Background</a:t>
            </a:r>
          </a:p>
        </p:txBody>
      </p:sp>
      <p:sp>
        <p:nvSpPr>
          <p:cNvPr id="6" name="Content Placeholder 5"/>
          <p:cNvSpPr>
            <a:spLocks noGrp="1"/>
          </p:cNvSpPr>
          <p:nvPr>
            <p:ph sz="half" idx="1"/>
          </p:nvPr>
        </p:nvSpPr>
        <p:spPr>
          <a:xfrm>
            <a:off x="5425539" y="1975045"/>
            <a:ext cx="3776958" cy="4568151"/>
          </a:xfrm>
        </p:spPr>
        <p:txBody>
          <a:bodyPr vert="horz" lIns="91440" tIns="45720" rIns="91440" bIns="45720" rtlCol="0">
            <a:normAutofit/>
          </a:bodyPr>
          <a:lstStyle/>
          <a:p>
            <a:pPr>
              <a:lnSpc>
                <a:spcPct val="90000"/>
              </a:lnSpc>
            </a:pPr>
            <a:r>
              <a:rPr lang="en-US" sz="1600" dirty="0"/>
              <a:t>My client is Angela Nicole and she is an Herbalife distributor &amp; Health Coach. Her focus is to share her knowledge and passion for fitness and health through exercise and healthy meal supplements. Her target audience is wide spread between men and woman of all ages. </a:t>
            </a:r>
          </a:p>
          <a:p>
            <a:pPr>
              <a:lnSpc>
                <a:spcPct val="90000"/>
              </a:lnSpc>
            </a:pPr>
            <a:endParaRPr lang="en-US" sz="1600" dirty="0"/>
          </a:p>
          <a:p>
            <a:pPr>
              <a:lnSpc>
                <a:spcPct val="90000"/>
              </a:lnSpc>
            </a:pPr>
            <a:r>
              <a:rPr lang="en-US" sz="1600" dirty="0"/>
              <a:t>Angela is a single mom of three and works a full-time job on top of working her business with Herbalife. Balancing her life and business can be challenging at times, but she is determined to leave corporate America and be doing Herbalife full-time by the end of 2019.</a:t>
            </a:r>
          </a:p>
        </p:txBody>
      </p:sp>
      <p:pic>
        <p:nvPicPr>
          <p:cNvPr id="4" name="Content Placeholder 3" descr="A person taking a selfie&#10;&#10;Description generated with very high confidence">
            <a:extLst>
              <a:ext uri="{FF2B5EF4-FFF2-40B4-BE49-F238E27FC236}">
                <a16:creationId xmlns:a16="http://schemas.microsoft.com/office/drawing/2014/main" id="{7992BD69-213F-40F0-BC25-19B17BB059FB}"/>
              </a:ext>
            </a:extLst>
          </p:cNvPr>
          <p:cNvPicPr>
            <a:picLocks noGrp="1" noChangeAspect="1"/>
          </p:cNvPicPr>
          <p:nvPr>
            <p:ph sz="half" idx="2"/>
          </p:nvPr>
        </p:nvPicPr>
        <p:blipFill rotWithShape="1">
          <a:blip r:embed="rId2"/>
          <a:srcRect r="2" b="28497"/>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3" name="Isosceles Triangle 2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343485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880" y="0"/>
            <a:ext cx="8596668" cy="1320800"/>
          </a:xfrm>
        </p:spPr>
        <p:txBody>
          <a:bodyPr anchor="ctr">
            <a:normAutofit fontScale="90000"/>
          </a:bodyPr>
          <a:lstStyle/>
          <a:p>
            <a:pPr algn="ctr"/>
            <a:r>
              <a:rPr lang="en-US" sz="6000" dirty="0"/>
              <a:t>Benchmark</a:t>
            </a:r>
            <a:br>
              <a:rPr lang="en-US" dirty="0"/>
            </a:br>
            <a:r>
              <a:rPr lang="en-US" dirty="0"/>
              <a:t>February 2019</a:t>
            </a:r>
          </a:p>
        </p:txBody>
      </p:sp>
      <p:sp>
        <p:nvSpPr>
          <p:cNvPr id="3" name="TextBox 2"/>
          <p:cNvSpPr txBox="1"/>
          <p:nvPr/>
        </p:nvSpPr>
        <p:spPr>
          <a:xfrm>
            <a:off x="180109" y="1320800"/>
            <a:ext cx="9613127" cy="1169551"/>
          </a:xfrm>
          <a:prstGeom prst="rect">
            <a:avLst/>
          </a:prstGeom>
          <a:noFill/>
        </p:spPr>
        <p:txBody>
          <a:bodyPr wrap="square" rtlCol="0">
            <a:spAutoFit/>
          </a:bodyPr>
          <a:lstStyle/>
          <a:p>
            <a:r>
              <a:rPr lang="en-US" sz="1400" dirty="0"/>
              <a:t>When I first started working with Angela back in February, she had a personal Facebook with a page designated for her business, an Instagram account, and LinkedIn and YouTube that she hadn’t accessed in over 2 years. I began by completely updating her profiles on LinkedIn and YouTube, then revised her Facebook and Instagram accounts, and opened a new Twitter account. Below, you will see screenshots of Angela’s social media sites before we began working together on her branding. </a:t>
            </a:r>
          </a:p>
        </p:txBody>
      </p:sp>
      <p:pic>
        <p:nvPicPr>
          <p:cNvPr id="7" name="Picture 6" descr="A screenshot of a computer&#10;&#10;Description generated with very high confidence">
            <a:extLst>
              <a:ext uri="{FF2B5EF4-FFF2-40B4-BE49-F238E27FC236}">
                <a16:creationId xmlns:a16="http://schemas.microsoft.com/office/drawing/2014/main" id="{F907E6C7-9E0D-4478-A1FC-B94992C7FC5A}"/>
              </a:ext>
            </a:extLst>
          </p:cNvPr>
          <p:cNvPicPr>
            <a:picLocks noChangeAspect="1"/>
          </p:cNvPicPr>
          <p:nvPr/>
        </p:nvPicPr>
        <p:blipFill rotWithShape="1">
          <a:blip r:embed="rId2"/>
          <a:srcRect l="17900" t="11408" r="19249" b="18821"/>
          <a:stretch/>
        </p:blipFill>
        <p:spPr>
          <a:xfrm>
            <a:off x="524811" y="2641600"/>
            <a:ext cx="4461861" cy="2784763"/>
          </a:xfrm>
          <a:prstGeom prst="rect">
            <a:avLst/>
          </a:prstGeom>
          <a:ln w="88900" cap="sq" cmpd="thickThin">
            <a:solidFill>
              <a:schemeClr val="accent5"/>
            </a:solidFill>
            <a:prstDash val="solid"/>
            <a:miter lim="800000"/>
          </a:ln>
          <a:effectLst>
            <a:innerShdw blurRad="76200">
              <a:srgbClr val="000000"/>
            </a:innerShdw>
          </a:effectLst>
        </p:spPr>
      </p:pic>
      <p:pic>
        <p:nvPicPr>
          <p:cNvPr id="9" name="Picture 8" descr="A screenshot of a computer&#10;&#10;Description generated with very high confidence">
            <a:extLst>
              <a:ext uri="{FF2B5EF4-FFF2-40B4-BE49-F238E27FC236}">
                <a16:creationId xmlns:a16="http://schemas.microsoft.com/office/drawing/2014/main" id="{AD9FFB13-556B-4ECF-803E-2C17FA96CE07}"/>
              </a:ext>
            </a:extLst>
          </p:cNvPr>
          <p:cNvPicPr>
            <a:picLocks noChangeAspect="1"/>
          </p:cNvPicPr>
          <p:nvPr/>
        </p:nvPicPr>
        <p:blipFill rotWithShape="1">
          <a:blip r:embed="rId3"/>
          <a:srcRect l="2386" t="11294" r="78816" b="28813"/>
          <a:stretch/>
        </p:blipFill>
        <p:spPr>
          <a:xfrm>
            <a:off x="5530434" y="2474242"/>
            <a:ext cx="2291834" cy="4105463"/>
          </a:xfrm>
          <a:prstGeom prst="rect">
            <a:avLst/>
          </a:prstGeom>
          <a:ln w="88900" cap="sq" cmpd="thickThin">
            <a:solidFill>
              <a:schemeClr val="accent5"/>
            </a:solidFill>
            <a:prstDash val="solid"/>
            <a:miter lim="800000"/>
          </a:ln>
          <a:effectLst>
            <a:innerShdw blurRad="76200">
              <a:srgbClr val="000000"/>
            </a:innerShdw>
          </a:effectLst>
        </p:spPr>
      </p:pic>
      <p:grpSp>
        <p:nvGrpSpPr>
          <p:cNvPr id="16" name="Group 15">
            <a:extLst>
              <a:ext uri="{FF2B5EF4-FFF2-40B4-BE49-F238E27FC236}">
                <a16:creationId xmlns:a16="http://schemas.microsoft.com/office/drawing/2014/main" id="{80F7AE4B-7792-45A5-8824-79A26B44397A}"/>
              </a:ext>
            </a:extLst>
          </p:cNvPr>
          <p:cNvGrpSpPr/>
          <p:nvPr/>
        </p:nvGrpSpPr>
        <p:grpSpPr>
          <a:xfrm>
            <a:off x="1338907" y="5605268"/>
            <a:ext cx="3034655" cy="974437"/>
            <a:chOff x="1338907" y="5605268"/>
            <a:chExt cx="3034655" cy="974437"/>
          </a:xfrm>
        </p:grpSpPr>
        <p:sp>
          <p:nvSpPr>
            <p:cNvPr id="13" name="Rectangle: Rounded Corners 12">
              <a:extLst>
                <a:ext uri="{FF2B5EF4-FFF2-40B4-BE49-F238E27FC236}">
                  <a16:creationId xmlns:a16="http://schemas.microsoft.com/office/drawing/2014/main" id="{2E3C5B2E-C960-481B-ACFC-2989E329B08A}"/>
                </a:ext>
              </a:extLst>
            </p:cNvPr>
            <p:cNvSpPr/>
            <p:nvPr/>
          </p:nvSpPr>
          <p:spPr>
            <a:xfrm>
              <a:off x="1338907" y="5605268"/>
              <a:ext cx="3034655" cy="974437"/>
            </a:xfrm>
            <a:prstGeom prst="roundRect">
              <a:avLst/>
            </a:prstGeom>
            <a:solidFill>
              <a:srgbClr val="FFFF00"/>
            </a:solidFill>
            <a:ln w="381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6B3870-B6B3-4D10-AC8B-BFC6020B3C79}"/>
                </a:ext>
              </a:extLst>
            </p:cNvPr>
            <p:cNvSpPr/>
            <p:nvPr/>
          </p:nvSpPr>
          <p:spPr>
            <a:xfrm>
              <a:off x="1415361" y="5614504"/>
              <a:ext cx="2881745" cy="923330"/>
            </a:xfrm>
            <a:prstGeom prst="rect">
              <a:avLst/>
            </a:prstGeom>
          </p:spPr>
          <p:txBody>
            <a:bodyPr wrap="square">
              <a:spAutoFit/>
            </a:bodyPr>
            <a:lstStyle/>
            <a:p>
              <a:r>
                <a:rPr lang="en-US" u="sng" dirty="0"/>
                <a:t>Facebook</a:t>
              </a:r>
            </a:p>
            <a:p>
              <a:r>
                <a:rPr lang="en-US" u="sng" dirty="0"/>
                <a:t>Business Page:</a:t>
              </a:r>
              <a:r>
                <a:rPr lang="en-US" dirty="0"/>
                <a:t>   178 Likes</a:t>
              </a:r>
            </a:p>
            <a:p>
              <a:r>
                <a:rPr lang="en-US" dirty="0"/>
                <a:t>		     180 Followers</a:t>
              </a:r>
            </a:p>
          </p:txBody>
        </p:sp>
      </p:grpSp>
      <p:grpSp>
        <p:nvGrpSpPr>
          <p:cNvPr id="17" name="Group 16">
            <a:extLst>
              <a:ext uri="{FF2B5EF4-FFF2-40B4-BE49-F238E27FC236}">
                <a16:creationId xmlns:a16="http://schemas.microsoft.com/office/drawing/2014/main" id="{63BB572F-A86C-4D7D-AA6E-DE84A97DAF5C}"/>
              </a:ext>
            </a:extLst>
          </p:cNvPr>
          <p:cNvGrpSpPr/>
          <p:nvPr/>
        </p:nvGrpSpPr>
        <p:grpSpPr>
          <a:xfrm>
            <a:off x="8063345" y="3536877"/>
            <a:ext cx="2550489" cy="1644724"/>
            <a:chOff x="8063345" y="3536877"/>
            <a:chExt cx="2550489" cy="1644724"/>
          </a:xfrm>
        </p:grpSpPr>
        <p:sp>
          <p:nvSpPr>
            <p:cNvPr id="15" name="Hexagon 14">
              <a:extLst>
                <a:ext uri="{FF2B5EF4-FFF2-40B4-BE49-F238E27FC236}">
                  <a16:creationId xmlns:a16="http://schemas.microsoft.com/office/drawing/2014/main" id="{13FB0C8F-E076-4627-B43E-8026793589EE}"/>
                </a:ext>
              </a:extLst>
            </p:cNvPr>
            <p:cNvSpPr/>
            <p:nvPr/>
          </p:nvSpPr>
          <p:spPr>
            <a:xfrm>
              <a:off x="8063345" y="3536877"/>
              <a:ext cx="1725322" cy="1644724"/>
            </a:xfrm>
            <a:prstGeom prst="hexagon">
              <a:avLst>
                <a:gd name="adj" fmla="val 20721"/>
                <a:gd name="vf" fmla="val 115470"/>
              </a:avLst>
            </a:prstGeom>
            <a:solidFill>
              <a:srgbClr val="FFFF00"/>
            </a:solidFill>
            <a:ln w="381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DAD6819-E3E0-4465-A38F-6634D60A59CE}"/>
                </a:ext>
              </a:extLst>
            </p:cNvPr>
            <p:cNvSpPr txBox="1"/>
            <p:nvPr/>
          </p:nvSpPr>
          <p:spPr>
            <a:xfrm>
              <a:off x="8174183" y="3811151"/>
              <a:ext cx="2439651" cy="923330"/>
            </a:xfrm>
            <a:prstGeom prst="rect">
              <a:avLst/>
            </a:prstGeom>
            <a:noFill/>
          </p:spPr>
          <p:txBody>
            <a:bodyPr wrap="square" rtlCol="0">
              <a:spAutoFit/>
            </a:bodyPr>
            <a:lstStyle/>
            <a:p>
              <a:r>
                <a:rPr lang="en-US" dirty="0"/>
                <a:t>   </a:t>
              </a:r>
              <a:r>
                <a:rPr lang="en-US" u="sng" dirty="0"/>
                <a:t>LinkedIn</a:t>
              </a:r>
              <a:r>
                <a:rPr lang="en-US" dirty="0"/>
                <a:t>:</a:t>
              </a:r>
            </a:p>
            <a:p>
              <a:r>
                <a:rPr lang="en-US" dirty="0"/>
                <a:t>       49 </a:t>
              </a:r>
            </a:p>
            <a:p>
              <a:r>
                <a:rPr lang="en-US" dirty="0"/>
                <a:t> Connections</a:t>
              </a:r>
            </a:p>
          </p:txBody>
        </p:sp>
      </p:grpSp>
    </p:spTree>
    <p:extLst>
      <p:ext uri="{BB962C8B-B14F-4D97-AF65-F5344CB8AC3E}">
        <p14:creationId xmlns:p14="http://schemas.microsoft.com/office/powerpoint/2010/main" val="193892527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D75BEE0F-77C2-47D6-9A70-AD48F51BF1A5}"/>
              </a:ext>
            </a:extLst>
          </p:cNvPr>
          <p:cNvPicPr>
            <a:picLocks noChangeAspect="1"/>
          </p:cNvPicPr>
          <p:nvPr/>
        </p:nvPicPr>
        <p:blipFill rotWithShape="1">
          <a:blip r:embed="rId2"/>
          <a:srcRect l="5078" t="11497" r="9418" b="5960"/>
          <a:stretch/>
        </p:blipFill>
        <p:spPr>
          <a:xfrm>
            <a:off x="152309" y="136987"/>
            <a:ext cx="5832764" cy="3165763"/>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pic>
        <p:nvPicPr>
          <p:cNvPr id="7" name="Picture 6" descr="A screenshot of a social media post&#10;&#10;Description generated with very high confidence">
            <a:extLst>
              <a:ext uri="{FF2B5EF4-FFF2-40B4-BE49-F238E27FC236}">
                <a16:creationId xmlns:a16="http://schemas.microsoft.com/office/drawing/2014/main" id="{69D4C1E4-F2AA-45CB-9E42-167525683B53}"/>
              </a:ext>
            </a:extLst>
          </p:cNvPr>
          <p:cNvPicPr>
            <a:picLocks noChangeAspect="1"/>
          </p:cNvPicPr>
          <p:nvPr/>
        </p:nvPicPr>
        <p:blipFill rotWithShape="1">
          <a:blip r:embed="rId3"/>
          <a:srcRect l="10114" t="26050" r="11973" b="3816"/>
          <a:stretch/>
        </p:blipFill>
        <p:spPr>
          <a:xfrm>
            <a:off x="4378035" y="3429000"/>
            <a:ext cx="6255179" cy="3165763"/>
          </a:xfrm>
          <a:prstGeom prst="roundRect">
            <a:avLst>
              <a:gd name="adj" fmla="val 8594"/>
            </a:avLst>
          </a:prstGeom>
          <a:solidFill>
            <a:srgbClr val="FFFFFF">
              <a:shade val="85000"/>
            </a:srgbClr>
          </a:solidFill>
          <a:ln w="38100">
            <a:solidFill>
              <a:srgbClr val="7030A0"/>
            </a:solidFill>
          </a:ln>
          <a:effectLst>
            <a:reflection blurRad="12700" stA="38000" endPos="28000" dist="5000" dir="5400000" sy="-100000" algn="bl" rotWithShape="0"/>
          </a:effectLst>
        </p:spPr>
      </p:pic>
      <p:grpSp>
        <p:nvGrpSpPr>
          <p:cNvPr id="19" name="Group 18">
            <a:extLst>
              <a:ext uri="{FF2B5EF4-FFF2-40B4-BE49-F238E27FC236}">
                <a16:creationId xmlns:a16="http://schemas.microsoft.com/office/drawing/2014/main" id="{CB2F2524-A68B-44C1-AA4D-527553F6E846}"/>
              </a:ext>
            </a:extLst>
          </p:cNvPr>
          <p:cNvGrpSpPr/>
          <p:nvPr/>
        </p:nvGrpSpPr>
        <p:grpSpPr>
          <a:xfrm>
            <a:off x="6530721" y="384464"/>
            <a:ext cx="2682997" cy="2792036"/>
            <a:chOff x="6530721" y="384464"/>
            <a:chExt cx="2682997" cy="2792036"/>
          </a:xfrm>
        </p:grpSpPr>
        <p:grpSp>
          <p:nvGrpSpPr>
            <p:cNvPr id="15" name="Group 14">
              <a:extLst>
                <a:ext uri="{FF2B5EF4-FFF2-40B4-BE49-F238E27FC236}">
                  <a16:creationId xmlns:a16="http://schemas.microsoft.com/office/drawing/2014/main" id="{A37A828F-5BE7-4584-A85A-29E58505CE42}"/>
                </a:ext>
              </a:extLst>
            </p:cNvPr>
            <p:cNvGrpSpPr/>
            <p:nvPr/>
          </p:nvGrpSpPr>
          <p:grpSpPr>
            <a:xfrm>
              <a:off x="6530721" y="758537"/>
              <a:ext cx="2682997" cy="2417963"/>
              <a:chOff x="6492553" y="789536"/>
              <a:chExt cx="2682997" cy="2417963"/>
            </a:xfrm>
          </p:grpSpPr>
          <p:sp>
            <p:nvSpPr>
              <p:cNvPr id="16" name="Freeform: Shape 15">
                <a:extLst>
                  <a:ext uri="{FF2B5EF4-FFF2-40B4-BE49-F238E27FC236}">
                    <a16:creationId xmlns:a16="http://schemas.microsoft.com/office/drawing/2014/main" id="{D850B909-ED7D-4338-9EBF-391BC65B3FB7}"/>
                  </a:ext>
                </a:extLst>
              </p:cNvPr>
              <p:cNvSpPr/>
              <p:nvPr/>
            </p:nvSpPr>
            <p:spPr>
              <a:xfrm>
                <a:off x="7063046" y="789536"/>
                <a:ext cx="1487977" cy="1487977"/>
              </a:xfrm>
              <a:custGeom>
                <a:avLst/>
                <a:gdLst>
                  <a:gd name="connsiteX0" fmla="*/ 0 w 1487977"/>
                  <a:gd name="connsiteY0" fmla="*/ 743989 h 1487977"/>
                  <a:gd name="connsiteX1" fmla="*/ 743989 w 1487977"/>
                  <a:gd name="connsiteY1" fmla="*/ 0 h 1487977"/>
                  <a:gd name="connsiteX2" fmla="*/ 1487978 w 1487977"/>
                  <a:gd name="connsiteY2" fmla="*/ 743989 h 1487977"/>
                  <a:gd name="connsiteX3" fmla="*/ 743989 w 1487977"/>
                  <a:gd name="connsiteY3" fmla="*/ 1487978 h 1487977"/>
                  <a:gd name="connsiteX4" fmla="*/ 0 w 1487977"/>
                  <a:gd name="connsiteY4" fmla="*/ 743989 h 148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1487977">
                    <a:moveTo>
                      <a:pt x="0" y="743989"/>
                    </a:moveTo>
                    <a:cubicBezTo>
                      <a:pt x="0" y="333095"/>
                      <a:pt x="333095" y="0"/>
                      <a:pt x="743989" y="0"/>
                    </a:cubicBezTo>
                    <a:cubicBezTo>
                      <a:pt x="1154883" y="0"/>
                      <a:pt x="1487978" y="333095"/>
                      <a:pt x="1487978" y="743989"/>
                    </a:cubicBezTo>
                    <a:cubicBezTo>
                      <a:pt x="1487978" y="1154883"/>
                      <a:pt x="1154883" y="1487978"/>
                      <a:pt x="743989" y="1487978"/>
                    </a:cubicBezTo>
                    <a:cubicBezTo>
                      <a:pt x="333095" y="1487978"/>
                      <a:pt x="0" y="1154883"/>
                      <a:pt x="0" y="743989"/>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198397" tIns="260396" rIns="198397" bIns="557991" numCol="1" spcCol="1270" anchor="ctr" anchorCtr="0">
                <a:noAutofit/>
              </a:bodyPr>
              <a:lstStyle/>
              <a:p>
                <a:pPr marL="0" lvl="0" indent="0" algn="ctr" defTabSz="533400">
                  <a:lnSpc>
                    <a:spcPct val="90000"/>
                  </a:lnSpc>
                  <a:spcBef>
                    <a:spcPct val="0"/>
                  </a:spcBef>
                  <a:spcAft>
                    <a:spcPct val="35000"/>
                  </a:spcAft>
                  <a:buNone/>
                </a:pPr>
                <a:r>
                  <a:rPr lang="en-US" sz="1200" kern="1200" dirty="0"/>
                  <a:t>Followers</a:t>
                </a:r>
              </a:p>
              <a:p>
                <a:pPr marL="0" lvl="0" indent="0" algn="ctr" defTabSz="533400">
                  <a:lnSpc>
                    <a:spcPct val="90000"/>
                  </a:lnSpc>
                  <a:spcBef>
                    <a:spcPct val="0"/>
                  </a:spcBef>
                  <a:spcAft>
                    <a:spcPct val="35000"/>
                  </a:spcAft>
                  <a:buNone/>
                </a:pPr>
                <a:r>
                  <a:rPr lang="en-US" sz="1200" kern="1200" dirty="0"/>
                  <a:t>597</a:t>
                </a:r>
              </a:p>
            </p:txBody>
          </p:sp>
          <p:sp>
            <p:nvSpPr>
              <p:cNvPr id="17" name="Freeform: Shape 16">
                <a:extLst>
                  <a:ext uri="{FF2B5EF4-FFF2-40B4-BE49-F238E27FC236}">
                    <a16:creationId xmlns:a16="http://schemas.microsoft.com/office/drawing/2014/main" id="{A49B99CC-B592-4890-A8BB-35CCF30C6A43}"/>
                  </a:ext>
                </a:extLst>
              </p:cNvPr>
              <p:cNvSpPr/>
              <p:nvPr/>
            </p:nvSpPr>
            <p:spPr>
              <a:xfrm>
                <a:off x="7687573" y="1719522"/>
                <a:ext cx="1487977" cy="1487977"/>
              </a:xfrm>
              <a:custGeom>
                <a:avLst/>
                <a:gdLst>
                  <a:gd name="connsiteX0" fmla="*/ 0 w 1487977"/>
                  <a:gd name="connsiteY0" fmla="*/ 743989 h 1487977"/>
                  <a:gd name="connsiteX1" fmla="*/ 743989 w 1487977"/>
                  <a:gd name="connsiteY1" fmla="*/ 0 h 1487977"/>
                  <a:gd name="connsiteX2" fmla="*/ 1487978 w 1487977"/>
                  <a:gd name="connsiteY2" fmla="*/ 743989 h 1487977"/>
                  <a:gd name="connsiteX3" fmla="*/ 743989 w 1487977"/>
                  <a:gd name="connsiteY3" fmla="*/ 1487978 h 1487977"/>
                  <a:gd name="connsiteX4" fmla="*/ 0 w 1487977"/>
                  <a:gd name="connsiteY4" fmla="*/ 743989 h 148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1487977">
                    <a:moveTo>
                      <a:pt x="0" y="743989"/>
                    </a:moveTo>
                    <a:cubicBezTo>
                      <a:pt x="0" y="333095"/>
                      <a:pt x="333095" y="0"/>
                      <a:pt x="743989" y="0"/>
                    </a:cubicBezTo>
                    <a:cubicBezTo>
                      <a:pt x="1154883" y="0"/>
                      <a:pt x="1487978" y="333095"/>
                      <a:pt x="1487978" y="743989"/>
                    </a:cubicBezTo>
                    <a:cubicBezTo>
                      <a:pt x="1487978" y="1154883"/>
                      <a:pt x="1154883" y="1487978"/>
                      <a:pt x="743989" y="1487978"/>
                    </a:cubicBezTo>
                    <a:cubicBezTo>
                      <a:pt x="333095" y="1487978"/>
                      <a:pt x="0" y="1154883"/>
                      <a:pt x="0" y="743989"/>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455073" tIns="384394" rIns="140118" bIns="285196" numCol="1" spcCol="1270" anchor="ctr" anchorCtr="0">
                <a:noAutofit/>
              </a:bodyPr>
              <a:lstStyle/>
              <a:p>
                <a:pPr marL="0" lvl="0" indent="0" algn="ctr" defTabSz="533400">
                  <a:lnSpc>
                    <a:spcPct val="90000"/>
                  </a:lnSpc>
                  <a:spcBef>
                    <a:spcPct val="0"/>
                  </a:spcBef>
                  <a:spcAft>
                    <a:spcPct val="35000"/>
                  </a:spcAft>
                  <a:buNone/>
                </a:pPr>
                <a:r>
                  <a:rPr lang="en-US" sz="1200" kern="1200" dirty="0"/>
                  <a:t>Followings</a:t>
                </a:r>
              </a:p>
              <a:p>
                <a:pPr marL="0" lvl="0" indent="0" algn="ctr" defTabSz="533400">
                  <a:lnSpc>
                    <a:spcPct val="90000"/>
                  </a:lnSpc>
                  <a:spcBef>
                    <a:spcPct val="0"/>
                  </a:spcBef>
                  <a:spcAft>
                    <a:spcPct val="35000"/>
                  </a:spcAft>
                  <a:buNone/>
                </a:pPr>
                <a:r>
                  <a:rPr lang="en-US" sz="1200" kern="1200" dirty="0"/>
                  <a:t>1,000</a:t>
                </a:r>
              </a:p>
            </p:txBody>
          </p:sp>
          <p:sp>
            <p:nvSpPr>
              <p:cNvPr id="18" name="Freeform: Shape 17">
                <a:extLst>
                  <a:ext uri="{FF2B5EF4-FFF2-40B4-BE49-F238E27FC236}">
                    <a16:creationId xmlns:a16="http://schemas.microsoft.com/office/drawing/2014/main" id="{9640464E-A4B4-4063-AAE3-82261E0C98A3}"/>
                  </a:ext>
                </a:extLst>
              </p:cNvPr>
              <p:cNvSpPr/>
              <p:nvPr/>
            </p:nvSpPr>
            <p:spPr>
              <a:xfrm>
                <a:off x="6492553" y="1719522"/>
                <a:ext cx="1487977" cy="1487977"/>
              </a:xfrm>
              <a:custGeom>
                <a:avLst/>
                <a:gdLst>
                  <a:gd name="connsiteX0" fmla="*/ 0 w 1487977"/>
                  <a:gd name="connsiteY0" fmla="*/ 743989 h 1487977"/>
                  <a:gd name="connsiteX1" fmla="*/ 743989 w 1487977"/>
                  <a:gd name="connsiteY1" fmla="*/ 0 h 1487977"/>
                  <a:gd name="connsiteX2" fmla="*/ 1487978 w 1487977"/>
                  <a:gd name="connsiteY2" fmla="*/ 743989 h 1487977"/>
                  <a:gd name="connsiteX3" fmla="*/ 743989 w 1487977"/>
                  <a:gd name="connsiteY3" fmla="*/ 1487978 h 1487977"/>
                  <a:gd name="connsiteX4" fmla="*/ 0 w 1487977"/>
                  <a:gd name="connsiteY4" fmla="*/ 743989 h 1487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7977" h="1487977">
                    <a:moveTo>
                      <a:pt x="0" y="743989"/>
                    </a:moveTo>
                    <a:cubicBezTo>
                      <a:pt x="0" y="333095"/>
                      <a:pt x="333095" y="0"/>
                      <a:pt x="743989" y="0"/>
                    </a:cubicBezTo>
                    <a:cubicBezTo>
                      <a:pt x="1154883" y="0"/>
                      <a:pt x="1487978" y="333095"/>
                      <a:pt x="1487978" y="743989"/>
                    </a:cubicBezTo>
                    <a:cubicBezTo>
                      <a:pt x="1487978" y="1154883"/>
                      <a:pt x="1154883" y="1487978"/>
                      <a:pt x="743989" y="1487978"/>
                    </a:cubicBezTo>
                    <a:cubicBezTo>
                      <a:pt x="333095" y="1487978"/>
                      <a:pt x="0" y="1154883"/>
                      <a:pt x="0" y="743989"/>
                    </a:cubicBezTo>
                    <a:close/>
                  </a:path>
                </a:pathLst>
              </a:custGeom>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140118" tIns="384394" rIns="455073" bIns="285196" numCol="1" spcCol="1270" anchor="ctr" anchorCtr="0">
                <a:noAutofit/>
              </a:bodyPr>
              <a:lstStyle/>
              <a:p>
                <a:pPr marL="0" lvl="0" indent="0" algn="ctr" defTabSz="533400">
                  <a:lnSpc>
                    <a:spcPct val="90000"/>
                  </a:lnSpc>
                  <a:spcBef>
                    <a:spcPct val="0"/>
                  </a:spcBef>
                  <a:spcAft>
                    <a:spcPct val="35000"/>
                  </a:spcAft>
                  <a:buNone/>
                </a:pPr>
                <a:r>
                  <a:rPr lang="en-US" sz="1200" kern="1200" dirty="0"/>
                  <a:t>Total Likes 965</a:t>
                </a:r>
              </a:p>
            </p:txBody>
          </p:sp>
        </p:grpSp>
        <p:sp>
          <p:nvSpPr>
            <p:cNvPr id="11" name="TextBox 10">
              <a:extLst>
                <a:ext uri="{FF2B5EF4-FFF2-40B4-BE49-F238E27FC236}">
                  <a16:creationId xmlns:a16="http://schemas.microsoft.com/office/drawing/2014/main" id="{66BFA5A8-FDA6-422F-8611-791405FDE1E8}"/>
                </a:ext>
              </a:extLst>
            </p:cNvPr>
            <p:cNvSpPr txBox="1"/>
            <p:nvPr/>
          </p:nvSpPr>
          <p:spPr>
            <a:xfrm>
              <a:off x="6650182" y="384464"/>
              <a:ext cx="2286000" cy="374073"/>
            </a:xfrm>
            <a:prstGeom prst="rect">
              <a:avLst/>
            </a:prstGeom>
            <a:noFill/>
          </p:spPr>
          <p:txBody>
            <a:bodyPr wrap="square" rtlCol="0">
              <a:spAutoFit/>
            </a:bodyPr>
            <a:lstStyle/>
            <a:p>
              <a:pPr algn="ctr"/>
              <a:r>
                <a:rPr lang="en-US" u="sng" dirty="0"/>
                <a:t>Instagram</a:t>
              </a:r>
            </a:p>
          </p:txBody>
        </p:sp>
      </p:grpSp>
      <p:grpSp>
        <p:nvGrpSpPr>
          <p:cNvPr id="14" name="Group 13">
            <a:extLst>
              <a:ext uri="{FF2B5EF4-FFF2-40B4-BE49-F238E27FC236}">
                <a16:creationId xmlns:a16="http://schemas.microsoft.com/office/drawing/2014/main" id="{2E16D5EC-8602-4DDD-9AA0-EE3D279F3368}"/>
              </a:ext>
            </a:extLst>
          </p:cNvPr>
          <p:cNvGrpSpPr/>
          <p:nvPr/>
        </p:nvGrpSpPr>
        <p:grpSpPr>
          <a:xfrm>
            <a:off x="1052945" y="4492151"/>
            <a:ext cx="2327564" cy="1778123"/>
            <a:chOff x="1052945" y="4492151"/>
            <a:chExt cx="2327564" cy="1778123"/>
          </a:xfrm>
        </p:grpSpPr>
        <p:sp>
          <p:nvSpPr>
            <p:cNvPr id="13" name="Rectangle: Beveled 12">
              <a:extLst>
                <a:ext uri="{FF2B5EF4-FFF2-40B4-BE49-F238E27FC236}">
                  <a16:creationId xmlns:a16="http://schemas.microsoft.com/office/drawing/2014/main" id="{8AB31676-D976-43C2-BD14-E0542D11F07C}"/>
                </a:ext>
              </a:extLst>
            </p:cNvPr>
            <p:cNvSpPr/>
            <p:nvPr/>
          </p:nvSpPr>
          <p:spPr>
            <a:xfrm>
              <a:off x="1052945" y="4492151"/>
              <a:ext cx="2327564" cy="1778123"/>
            </a:xfrm>
            <a:prstGeom prst="bevel">
              <a:avLst/>
            </a:prstGeom>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80D8F9-5E3B-4F29-98C6-116A07343A4D}"/>
                </a:ext>
              </a:extLst>
            </p:cNvPr>
            <p:cNvSpPr txBox="1"/>
            <p:nvPr/>
          </p:nvSpPr>
          <p:spPr>
            <a:xfrm>
              <a:off x="1052945" y="4823751"/>
              <a:ext cx="2147454" cy="923330"/>
            </a:xfrm>
            <a:prstGeom prst="rect">
              <a:avLst/>
            </a:prstGeom>
            <a:noFill/>
          </p:spPr>
          <p:txBody>
            <a:bodyPr wrap="square" rtlCol="0">
              <a:prstTxWarp prst="textButton">
                <a:avLst/>
              </a:prstTxWarp>
              <a:spAutoFit/>
            </a:bodyPr>
            <a:lstStyle/>
            <a:p>
              <a:pPr algn="ctr"/>
              <a:endParaRPr lang="en-US" u="sng" dirty="0"/>
            </a:p>
            <a:p>
              <a:pPr algn="ctr"/>
              <a:r>
                <a:rPr lang="en-US" sz="2000" u="sng" dirty="0"/>
                <a:t>YouTube</a:t>
              </a:r>
            </a:p>
            <a:p>
              <a:pPr algn="ctr"/>
              <a:r>
                <a:rPr lang="en-US" sz="2000" dirty="0"/>
                <a:t> No Activity</a:t>
              </a:r>
            </a:p>
          </p:txBody>
        </p:sp>
      </p:grpSp>
    </p:spTree>
    <p:extLst>
      <p:ext uri="{BB962C8B-B14F-4D97-AF65-F5344CB8AC3E}">
        <p14:creationId xmlns:p14="http://schemas.microsoft.com/office/powerpoint/2010/main" val="10761103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anim calcmode="lin" valueType="num">
                                      <p:cBhvr>
                                        <p:cTn id="13" dur="2000" fill="hold"/>
                                        <p:tgtEl>
                                          <p:spTgt spid="19"/>
                                        </p:tgtEl>
                                        <p:attrNameLst>
                                          <p:attrName>ppt_w</p:attrName>
                                        </p:attrNameLst>
                                      </p:cBhvr>
                                      <p:tavLst>
                                        <p:tav tm="0" fmla="#ppt_w*sin(2.5*pi*$)">
                                          <p:val>
                                            <p:fltVal val="0"/>
                                          </p:val>
                                        </p:tav>
                                        <p:tav tm="100000">
                                          <p:val>
                                            <p:fltVal val="1"/>
                                          </p:val>
                                        </p:tav>
                                      </p:tavLst>
                                    </p:anim>
                                    <p:anim calcmode="lin" valueType="num">
                                      <p:cBhvr>
                                        <p:cTn id="1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8527" y="323131"/>
            <a:ext cx="7766936" cy="1081377"/>
          </a:xfrm>
        </p:spPr>
        <p:txBody>
          <a:bodyPr anchor="ctr"/>
          <a:lstStyle/>
          <a:p>
            <a:pPr algn="ctr"/>
            <a:r>
              <a:rPr lang="en-US" dirty="0"/>
              <a:t>IMPLEMENTATIONS</a:t>
            </a:r>
          </a:p>
        </p:txBody>
      </p:sp>
      <p:sp>
        <p:nvSpPr>
          <p:cNvPr id="4" name="Subtitle 3"/>
          <p:cNvSpPr>
            <a:spLocks noGrp="1"/>
          </p:cNvSpPr>
          <p:nvPr>
            <p:ph type="subTitle" idx="1"/>
          </p:nvPr>
        </p:nvSpPr>
        <p:spPr>
          <a:xfrm>
            <a:off x="166254" y="1126308"/>
            <a:ext cx="7766936" cy="1096899"/>
          </a:xfrm>
        </p:spPr>
        <p:txBody>
          <a:bodyPr>
            <a:normAutofit/>
          </a:bodyPr>
          <a:lstStyle/>
          <a:p>
            <a:r>
              <a:rPr lang="en-US" sz="2800" b="1" dirty="0"/>
              <a:t>FACEBOOK</a:t>
            </a:r>
          </a:p>
        </p:txBody>
      </p:sp>
      <p:graphicFrame>
        <p:nvGraphicFramePr>
          <p:cNvPr id="3" name="Diagram 2"/>
          <p:cNvGraphicFramePr/>
          <p:nvPr>
            <p:extLst>
              <p:ext uri="{D42A27DB-BD31-4B8C-83A1-F6EECF244321}">
                <p14:modId xmlns:p14="http://schemas.microsoft.com/office/powerpoint/2010/main" val="611064258"/>
              </p:ext>
            </p:extLst>
          </p:nvPr>
        </p:nvGraphicFramePr>
        <p:xfrm>
          <a:off x="609600" y="1801091"/>
          <a:ext cx="9157855" cy="4733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122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graphicEl>
                                              <a:dgm id="{5A0CE598-F6FB-499B-AE34-57ED9F571FB8}"/>
                                            </p:graphicEl>
                                          </p:spTgt>
                                        </p:tgtEl>
                                        <p:attrNameLst>
                                          <p:attrName>style.visibility</p:attrName>
                                        </p:attrNameLst>
                                      </p:cBhvr>
                                      <p:to>
                                        <p:strVal val="visible"/>
                                      </p:to>
                                    </p:set>
                                    <p:animEffect transition="in" filter="barn(inVertical)">
                                      <p:cBhvr>
                                        <p:cTn id="7" dur="500"/>
                                        <p:tgtEl>
                                          <p:spTgt spid="3">
                                            <p:graphicEl>
                                              <a:dgm id="{5A0CE598-F6FB-499B-AE34-57ED9F571FB8}"/>
                                            </p:graphic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graphicEl>
                                              <a:dgm id="{5CEE836D-3F1D-4F41-817C-4DEAD733EADC}"/>
                                            </p:graphicEl>
                                          </p:spTgt>
                                        </p:tgtEl>
                                        <p:attrNameLst>
                                          <p:attrName>style.visibility</p:attrName>
                                        </p:attrNameLst>
                                      </p:cBhvr>
                                      <p:to>
                                        <p:strVal val="visible"/>
                                      </p:to>
                                    </p:set>
                                    <p:animEffect transition="in" filter="barn(inVertical)">
                                      <p:cBhvr>
                                        <p:cTn id="10" dur="500"/>
                                        <p:tgtEl>
                                          <p:spTgt spid="3">
                                            <p:graphicEl>
                                              <a:dgm id="{5CEE836D-3F1D-4F41-817C-4DEAD733EADC}"/>
                                            </p:graphic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graphicEl>
                                              <a:dgm id="{B8BD6E37-9CDB-432E-AEB0-6509DF38F4C3}"/>
                                            </p:graphicEl>
                                          </p:spTgt>
                                        </p:tgtEl>
                                        <p:attrNameLst>
                                          <p:attrName>style.visibility</p:attrName>
                                        </p:attrNameLst>
                                      </p:cBhvr>
                                      <p:to>
                                        <p:strVal val="visible"/>
                                      </p:to>
                                    </p:set>
                                    <p:animEffect transition="in" filter="barn(inVertical)">
                                      <p:cBhvr>
                                        <p:cTn id="13" dur="500"/>
                                        <p:tgtEl>
                                          <p:spTgt spid="3">
                                            <p:graphicEl>
                                              <a:dgm id="{B8BD6E37-9CDB-432E-AEB0-6509DF38F4C3}"/>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graphicEl>
                                              <a:dgm id="{49029B74-5FBF-4A73-9A0A-7C0B3C757421}"/>
                                            </p:graphicEl>
                                          </p:spTgt>
                                        </p:tgtEl>
                                        <p:attrNameLst>
                                          <p:attrName>style.visibility</p:attrName>
                                        </p:attrNameLst>
                                      </p:cBhvr>
                                      <p:to>
                                        <p:strVal val="visible"/>
                                      </p:to>
                                    </p:set>
                                    <p:animEffect transition="in" filter="barn(inVertical)">
                                      <p:cBhvr>
                                        <p:cTn id="16" dur="500"/>
                                        <p:tgtEl>
                                          <p:spTgt spid="3">
                                            <p:graphicEl>
                                              <a:dgm id="{49029B74-5FBF-4A73-9A0A-7C0B3C757421}"/>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
                                            <p:graphicEl>
                                              <a:dgm id="{B20763DF-F3C8-41E3-ADAE-C325EE36D849}"/>
                                            </p:graphicEl>
                                          </p:spTgt>
                                        </p:tgtEl>
                                        <p:attrNameLst>
                                          <p:attrName>style.visibility</p:attrName>
                                        </p:attrNameLst>
                                      </p:cBhvr>
                                      <p:to>
                                        <p:strVal val="visible"/>
                                      </p:to>
                                    </p:set>
                                    <p:animEffect transition="in" filter="barn(inVertical)">
                                      <p:cBhvr>
                                        <p:cTn id="19" dur="500"/>
                                        <p:tgtEl>
                                          <p:spTgt spid="3">
                                            <p:graphicEl>
                                              <a:dgm id="{B20763DF-F3C8-41E3-ADAE-C325EE36D84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371E-926B-4B82-B561-D3C74A79F063}"/>
              </a:ext>
            </a:extLst>
          </p:cNvPr>
          <p:cNvSpPr>
            <a:spLocks noGrp="1"/>
          </p:cNvSpPr>
          <p:nvPr>
            <p:ph type="ctrTitle"/>
          </p:nvPr>
        </p:nvSpPr>
        <p:spPr>
          <a:xfrm>
            <a:off x="1299249" y="55418"/>
            <a:ext cx="7766936" cy="1233055"/>
          </a:xfrm>
        </p:spPr>
        <p:txBody>
          <a:bodyPr/>
          <a:lstStyle/>
          <a:p>
            <a:pPr algn="ctr"/>
            <a:r>
              <a:rPr lang="en-US" dirty="0"/>
              <a:t>IMPLEMENTATIONS</a:t>
            </a:r>
          </a:p>
        </p:txBody>
      </p:sp>
      <p:sp>
        <p:nvSpPr>
          <p:cNvPr id="3" name="Subtitle 2">
            <a:extLst>
              <a:ext uri="{FF2B5EF4-FFF2-40B4-BE49-F238E27FC236}">
                <a16:creationId xmlns:a16="http://schemas.microsoft.com/office/drawing/2014/main" id="{58EFDD9F-B759-482B-AC3D-6718D1232925}"/>
              </a:ext>
            </a:extLst>
          </p:cNvPr>
          <p:cNvSpPr>
            <a:spLocks noGrp="1"/>
          </p:cNvSpPr>
          <p:nvPr>
            <p:ph type="subTitle" idx="1"/>
          </p:nvPr>
        </p:nvSpPr>
        <p:spPr>
          <a:xfrm>
            <a:off x="180109" y="1148733"/>
            <a:ext cx="7766936" cy="1096899"/>
          </a:xfrm>
        </p:spPr>
        <p:txBody>
          <a:bodyPr>
            <a:normAutofit/>
          </a:bodyPr>
          <a:lstStyle/>
          <a:p>
            <a:r>
              <a:rPr lang="en-US" sz="2800" b="1" dirty="0"/>
              <a:t>TWITTER</a:t>
            </a:r>
          </a:p>
        </p:txBody>
      </p:sp>
      <p:graphicFrame>
        <p:nvGraphicFramePr>
          <p:cNvPr id="4" name="Diagram 3">
            <a:extLst>
              <a:ext uri="{FF2B5EF4-FFF2-40B4-BE49-F238E27FC236}">
                <a16:creationId xmlns:a16="http://schemas.microsoft.com/office/drawing/2014/main" id="{410B9B72-D04E-45EB-B425-80E4E21D334F}"/>
              </a:ext>
            </a:extLst>
          </p:cNvPr>
          <p:cNvGraphicFramePr/>
          <p:nvPr>
            <p:extLst>
              <p:ext uri="{D42A27DB-BD31-4B8C-83A1-F6EECF244321}">
                <p14:modId xmlns:p14="http://schemas.microsoft.com/office/powerpoint/2010/main" val="3288851765"/>
              </p:ext>
            </p:extLst>
          </p:nvPr>
        </p:nvGraphicFramePr>
        <p:xfrm>
          <a:off x="858983" y="1925782"/>
          <a:ext cx="8434340" cy="441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13854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graphicEl>
                                              <a:dgm id="{ED7AB739-1059-4BB2-991D-078C6544CC8E}"/>
                                            </p:graphicEl>
                                          </p:spTgt>
                                        </p:tgtEl>
                                        <p:attrNameLst>
                                          <p:attrName>style.visibility</p:attrName>
                                        </p:attrNameLst>
                                      </p:cBhvr>
                                      <p:to>
                                        <p:strVal val="visible"/>
                                      </p:to>
                                    </p:set>
                                    <p:anim calcmode="lin" valueType="num">
                                      <p:cBhvr>
                                        <p:cTn id="7" dur="1000" fill="hold"/>
                                        <p:tgtEl>
                                          <p:spTgt spid="4">
                                            <p:graphicEl>
                                              <a:dgm id="{ED7AB739-1059-4BB2-991D-078C6544CC8E}"/>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ED7AB739-1059-4BB2-991D-078C6544CC8E}"/>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ED7AB739-1059-4BB2-991D-078C6544CC8E}"/>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ED7AB739-1059-4BB2-991D-078C6544CC8E}"/>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graphicEl>
                                              <a:dgm id="{4A40E348-EE83-4556-9729-91665230113A}"/>
                                            </p:graphicEl>
                                          </p:spTgt>
                                        </p:tgtEl>
                                        <p:attrNameLst>
                                          <p:attrName>style.visibility</p:attrName>
                                        </p:attrNameLst>
                                      </p:cBhvr>
                                      <p:to>
                                        <p:strVal val="visible"/>
                                      </p:to>
                                    </p:set>
                                    <p:anim calcmode="lin" valueType="num">
                                      <p:cBhvr>
                                        <p:cTn id="13" dur="1000" fill="hold"/>
                                        <p:tgtEl>
                                          <p:spTgt spid="4">
                                            <p:graphicEl>
                                              <a:dgm id="{4A40E348-EE83-4556-9729-91665230113A}"/>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4A40E348-EE83-4556-9729-91665230113A}"/>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4A40E348-EE83-4556-9729-91665230113A}"/>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4A40E348-EE83-4556-9729-91665230113A}"/>
                                            </p:graphic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graphicEl>
                                              <a:dgm id="{3F06BB66-37BA-49A2-A3C3-9138105E3717}"/>
                                            </p:graphicEl>
                                          </p:spTgt>
                                        </p:tgtEl>
                                        <p:attrNameLst>
                                          <p:attrName>style.visibility</p:attrName>
                                        </p:attrNameLst>
                                      </p:cBhvr>
                                      <p:to>
                                        <p:strVal val="visible"/>
                                      </p:to>
                                    </p:set>
                                    <p:anim calcmode="lin" valueType="num">
                                      <p:cBhvr>
                                        <p:cTn id="19" dur="1000" fill="hold"/>
                                        <p:tgtEl>
                                          <p:spTgt spid="4">
                                            <p:graphicEl>
                                              <a:dgm id="{3F06BB66-37BA-49A2-A3C3-9138105E3717}"/>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3F06BB66-37BA-49A2-A3C3-9138105E3717}"/>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3F06BB66-37BA-49A2-A3C3-9138105E3717}"/>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3F06BB66-37BA-49A2-A3C3-9138105E3717}"/>
                                            </p:graphic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graphicEl>
                                              <a:dgm id="{901F8AE5-3851-4471-9247-538FA39E7C1E}"/>
                                            </p:graphicEl>
                                          </p:spTgt>
                                        </p:tgtEl>
                                        <p:attrNameLst>
                                          <p:attrName>style.visibility</p:attrName>
                                        </p:attrNameLst>
                                      </p:cBhvr>
                                      <p:to>
                                        <p:strVal val="visible"/>
                                      </p:to>
                                    </p:set>
                                    <p:anim calcmode="lin" valueType="num">
                                      <p:cBhvr>
                                        <p:cTn id="25" dur="1000" fill="hold"/>
                                        <p:tgtEl>
                                          <p:spTgt spid="4">
                                            <p:graphicEl>
                                              <a:dgm id="{901F8AE5-3851-4471-9247-538FA39E7C1E}"/>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901F8AE5-3851-4471-9247-538FA39E7C1E}"/>
                                            </p:graphicEl>
                                          </p:spTgt>
                                        </p:tgtEl>
                                        <p:attrNameLst>
                                          <p:attrName>ppt_h</p:attrName>
                                        </p:attrNameLst>
                                      </p:cBhvr>
                                      <p:tavLst>
                                        <p:tav tm="0">
                                          <p:val>
                                            <p:fltVal val="0"/>
                                          </p:val>
                                        </p:tav>
                                        <p:tav tm="100000">
                                          <p:val>
                                            <p:strVal val="#ppt_h"/>
                                          </p:val>
                                        </p:tav>
                                      </p:tavLst>
                                    </p:anim>
                                    <p:anim calcmode="lin" valueType="num">
                                      <p:cBhvr>
                                        <p:cTn id="27" dur="1000" fill="hold"/>
                                        <p:tgtEl>
                                          <p:spTgt spid="4">
                                            <p:graphicEl>
                                              <a:dgm id="{901F8AE5-3851-4471-9247-538FA39E7C1E}"/>
                                            </p:graphicEl>
                                          </p:spTgt>
                                        </p:tgtEl>
                                        <p:attrNameLst>
                                          <p:attrName>style.rotation</p:attrName>
                                        </p:attrNameLst>
                                      </p:cBhvr>
                                      <p:tavLst>
                                        <p:tav tm="0">
                                          <p:val>
                                            <p:fltVal val="90"/>
                                          </p:val>
                                        </p:tav>
                                        <p:tav tm="100000">
                                          <p:val>
                                            <p:fltVal val="0"/>
                                          </p:val>
                                        </p:tav>
                                      </p:tavLst>
                                    </p:anim>
                                    <p:animEffect transition="in" filter="fade">
                                      <p:cBhvr>
                                        <p:cTn id="28" dur="1000"/>
                                        <p:tgtEl>
                                          <p:spTgt spid="4">
                                            <p:graphicEl>
                                              <a:dgm id="{901F8AE5-3851-4471-9247-538FA39E7C1E}"/>
                                            </p:graphic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4">
                                            <p:graphicEl>
                                              <a:dgm id="{31F323EF-0E42-4716-934B-1645C7DEB2EE}"/>
                                            </p:graphicEl>
                                          </p:spTgt>
                                        </p:tgtEl>
                                        <p:attrNameLst>
                                          <p:attrName>style.visibility</p:attrName>
                                        </p:attrNameLst>
                                      </p:cBhvr>
                                      <p:to>
                                        <p:strVal val="visible"/>
                                      </p:to>
                                    </p:set>
                                    <p:anim calcmode="lin" valueType="num">
                                      <p:cBhvr>
                                        <p:cTn id="31" dur="1000" fill="hold"/>
                                        <p:tgtEl>
                                          <p:spTgt spid="4">
                                            <p:graphicEl>
                                              <a:dgm id="{31F323EF-0E42-4716-934B-1645C7DEB2EE}"/>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31F323EF-0E42-4716-934B-1645C7DEB2EE}"/>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31F323EF-0E42-4716-934B-1645C7DEB2EE}"/>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31F323EF-0E42-4716-934B-1645C7DEB2EE}"/>
                                            </p:graphic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4">
                                            <p:graphicEl>
                                              <a:dgm id="{F2C8BF0B-77CD-4FBD-9E38-91D77E11351E}"/>
                                            </p:graphicEl>
                                          </p:spTgt>
                                        </p:tgtEl>
                                        <p:attrNameLst>
                                          <p:attrName>style.visibility</p:attrName>
                                        </p:attrNameLst>
                                      </p:cBhvr>
                                      <p:to>
                                        <p:strVal val="visible"/>
                                      </p:to>
                                    </p:set>
                                    <p:anim calcmode="lin" valueType="num">
                                      <p:cBhvr>
                                        <p:cTn id="37" dur="1000" fill="hold"/>
                                        <p:tgtEl>
                                          <p:spTgt spid="4">
                                            <p:graphicEl>
                                              <a:dgm id="{F2C8BF0B-77CD-4FBD-9E38-91D77E11351E}"/>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F2C8BF0B-77CD-4FBD-9E38-91D77E11351E}"/>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F2C8BF0B-77CD-4FBD-9E38-91D77E11351E}"/>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F2C8BF0B-77CD-4FBD-9E38-91D77E11351E}"/>
                                            </p:graphic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4">
                                            <p:graphicEl>
                                              <a:dgm id="{F49FC407-E33D-47DC-82A8-D5D71DEB5FB5}"/>
                                            </p:graphicEl>
                                          </p:spTgt>
                                        </p:tgtEl>
                                        <p:attrNameLst>
                                          <p:attrName>style.visibility</p:attrName>
                                        </p:attrNameLst>
                                      </p:cBhvr>
                                      <p:to>
                                        <p:strVal val="visible"/>
                                      </p:to>
                                    </p:set>
                                    <p:anim calcmode="lin" valueType="num">
                                      <p:cBhvr>
                                        <p:cTn id="43" dur="1000" fill="hold"/>
                                        <p:tgtEl>
                                          <p:spTgt spid="4">
                                            <p:graphicEl>
                                              <a:dgm id="{F49FC407-E33D-47DC-82A8-D5D71DEB5FB5}"/>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F49FC407-E33D-47DC-82A8-D5D71DEB5FB5}"/>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F49FC407-E33D-47DC-82A8-D5D71DEB5FB5}"/>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F49FC407-E33D-47DC-82A8-D5D71DEB5FB5}"/>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graphicEl>
                                              <a:dgm id="{7C939668-ED5F-4DFA-9493-9D9E95342B8B}"/>
                                            </p:graphicEl>
                                          </p:spTgt>
                                        </p:tgtEl>
                                        <p:attrNameLst>
                                          <p:attrName>style.visibility</p:attrName>
                                        </p:attrNameLst>
                                      </p:cBhvr>
                                      <p:to>
                                        <p:strVal val="visible"/>
                                      </p:to>
                                    </p:set>
                                    <p:anim calcmode="lin" valueType="num">
                                      <p:cBhvr>
                                        <p:cTn id="49" dur="1000" fill="hold"/>
                                        <p:tgtEl>
                                          <p:spTgt spid="4">
                                            <p:graphicEl>
                                              <a:dgm id="{7C939668-ED5F-4DFA-9493-9D9E95342B8B}"/>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7C939668-ED5F-4DFA-9493-9D9E95342B8B}"/>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7C939668-ED5F-4DFA-9493-9D9E95342B8B}"/>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7C939668-ED5F-4DFA-9493-9D9E95342B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CD68-FCE3-4478-B6B1-E704F3BE50D1}"/>
              </a:ext>
            </a:extLst>
          </p:cNvPr>
          <p:cNvSpPr>
            <a:spLocks noGrp="1"/>
          </p:cNvSpPr>
          <p:nvPr>
            <p:ph type="ctrTitle"/>
          </p:nvPr>
        </p:nvSpPr>
        <p:spPr>
          <a:xfrm>
            <a:off x="1257686" y="-366377"/>
            <a:ext cx="7766936" cy="1646302"/>
          </a:xfrm>
        </p:spPr>
        <p:txBody>
          <a:bodyPr/>
          <a:lstStyle/>
          <a:p>
            <a:pPr algn="ctr"/>
            <a:r>
              <a:rPr lang="en-US" dirty="0"/>
              <a:t>IMPLEMENTATIONS</a:t>
            </a:r>
          </a:p>
        </p:txBody>
      </p:sp>
      <p:sp>
        <p:nvSpPr>
          <p:cNvPr id="3" name="Subtitle 2">
            <a:extLst>
              <a:ext uri="{FF2B5EF4-FFF2-40B4-BE49-F238E27FC236}">
                <a16:creationId xmlns:a16="http://schemas.microsoft.com/office/drawing/2014/main" id="{9E6E9736-01EB-486F-AF46-0D91B5169B8D}"/>
              </a:ext>
            </a:extLst>
          </p:cNvPr>
          <p:cNvSpPr>
            <a:spLocks noGrp="1"/>
          </p:cNvSpPr>
          <p:nvPr>
            <p:ph type="subTitle" idx="1"/>
          </p:nvPr>
        </p:nvSpPr>
        <p:spPr>
          <a:xfrm>
            <a:off x="166255" y="1141380"/>
            <a:ext cx="7766936" cy="1096899"/>
          </a:xfrm>
        </p:spPr>
        <p:txBody>
          <a:bodyPr>
            <a:normAutofit/>
          </a:bodyPr>
          <a:lstStyle/>
          <a:p>
            <a:r>
              <a:rPr lang="en-US" sz="2800" b="1" dirty="0"/>
              <a:t>Instagram</a:t>
            </a:r>
          </a:p>
        </p:txBody>
      </p:sp>
      <p:graphicFrame>
        <p:nvGraphicFramePr>
          <p:cNvPr id="4" name="Diagram 3">
            <a:extLst>
              <a:ext uri="{FF2B5EF4-FFF2-40B4-BE49-F238E27FC236}">
                <a16:creationId xmlns:a16="http://schemas.microsoft.com/office/drawing/2014/main" id="{87FE4462-440C-49E8-B52A-1B6BB8FC6848}"/>
              </a:ext>
            </a:extLst>
          </p:cNvPr>
          <p:cNvGraphicFramePr/>
          <p:nvPr>
            <p:extLst>
              <p:ext uri="{D42A27DB-BD31-4B8C-83A1-F6EECF244321}">
                <p14:modId xmlns:p14="http://schemas.microsoft.com/office/powerpoint/2010/main" val="4208908114"/>
              </p:ext>
            </p:extLst>
          </p:nvPr>
        </p:nvGraphicFramePr>
        <p:xfrm>
          <a:off x="678873" y="1620983"/>
          <a:ext cx="8811491" cy="4919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636085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9593-F76B-477B-8B81-FDFF3B1B2FE7}"/>
              </a:ext>
            </a:extLst>
          </p:cNvPr>
          <p:cNvSpPr>
            <a:spLocks noGrp="1"/>
          </p:cNvSpPr>
          <p:nvPr>
            <p:ph type="title"/>
          </p:nvPr>
        </p:nvSpPr>
        <p:spPr>
          <a:xfrm>
            <a:off x="497225" y="124690"/>
            <a:ext cx="8596668" cy="1320800"/>
          </a:xfrm>
        </p:spPr>
        <p:txBody>
          <a:bodyPr>
            <a:normAutofit/>
          </a:bodyPr>
          <a:lstStyle/>
          <a:p>
            <a:pPr algn="ctr"/>
            <a:r>
              <a:rPr lang="en-US" sz="5400" dirty="0"/>
              <a:t>CONTENT</a:t>
            </a:r>
            <a:r>
              <a:rPr lang="en-US" dirty="0"/>
              <a:t> </a:t>
            </a:r>
            <a:r>
              <a:rPr lang="en-US" sz="5400" dirty="0"/>
              <a:t>CALENDAR</a:t>
            </a:r>
          </a:p>
        </p:txBody>
      </p:sp>
      <p:pic>
        <p:nvPicPr>
          <p:cNvPr id="10" name="Picture 9" descr="A screenshot of a cell phone&#10;&#10;Description generated with very high confidence">
            <a:extLst>
              <a:ext uri="{FF2B5EF4-FFF2-40B4-BE49-F238E27FC236}">
                <a16:creationId xmlns:a16="http://schemas.microsoft.com/office/drawing/2014/main" id="{60C7B36E-E8E8-484A-8E85-86074198C32E}"/>
              </a:ext>
            </a:extLst>
          </p:cNvPr>
          <p:cNvPicPr>
            <a:picLocks noChangeAspect="1"/>
          </p:cNvPicPr>
          <p:nvPr/>
        </p:nvPicPr>
        <p:blipFill rotWithShape="1">
          <a:blip r:embed="rId2"/>
          <a:srcRect l="795" t="18773" r="57632" b="4305"/>
          <a:stretch/>
        </p:blipFill>
        <p:spPr>
          <a:xfrm>
            <a:off x="497225" y="1025058"/>
            <a:ext cx="8596668" cy="5474937"/>
          </a:xfrm>
          <a:prstGeom prst="rect">
            <a:avLst/>
          </a:prstGeom>
          <a:ln>
            <a:noFill/>
          </a:ln>
          <a:effectLst>
            <a:outerShdw blurRad="292100" dist="139700" dir="2700000" algn="tl" rotWithShape="0">
              <a:srgbClr val="333333">
                <a:alpha val="65000"/>
              </a:srgbClr>
            </a:outerShdw>
          </a:effectLst>
        </p:spPr>
      </p:pic>
      <p:pic>
        <p:nvPicPr>
          <p:cNvPr id="14" name="Picture 13" descr="Calendars.docx - Word">
            <a:extLst>
              <a:ext uri="{FF2B5EF4-FFF2-40B4-BE49-F238E27FC236}">
                <a16:creationId xmlns:a16="http://schemas.microsoft.com/office/drawing/2014/main" id="{1C41A806-246A-4965-84E4-4CC81DBA8A4A}"/>
              </a:ext>
            </a:extLst>
          </p:cNvPr>
          <p:cNvPicPr>
            <a:picLocks noChangeAspect="1"/>
          </p:cNvPicPr>
          <p:nvPr/>
        </p:nvPicPr>
        <p:blipFill rotWithShape="1">
          <a:blip r:embed="rId3"/>
          <a:srcRect l="54687" t="46646" r="36311" b="26060"/>
          <a:stretch/>
        </p:blipFill>
        <p:spPr>
          <a:xfrm>
            <a:off x="8415020" y="2094276"/>
            <a:ext cx="1658435" cy="2895738"/>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4717816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8)">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6CFF-C0FC-4790-910A-31FA3ECADE26}"/>
              </a:ext>
            </a:extLst>
          </p:cNvPr>
          <p:cNvSpPr>
            <a:spLocks noGrp="1"/>
          </p:cNvSpPr>
          <p:nvPr>
            <p:ph type="title"/>
          </p:nvPr>
        </p:nvSpPr>
        <p:spPr>
          <a:xfrm>
            <a:off x="1930549" y="249412"/>
            <a:ext cx="5576404" cy="817417"/>
          </a:xfrm>
        </p:spPr>
        <p:txBody>
          <a:bodyPr>
            <a:normAutofit fontScale="90000"/>
          </a:bodyPr>
          <a:lstStyle/>
          <a:p>
            <a:pPr algn="ctr"/>
            <a:r>
              <a:rPr lang="en-US" sz="6000" dirty="0"/>
              <a:t>MOCKUP</a:t>
            </a:r>
            <a:r>
              <a:rPr lang="en-US" sz="5400" dirty="0"/>
              <a:t> </a:t>
            </a:r>
            <a:r>
              <a:rPr lang="en-US" sz="6000" dirty="0"/>
              <a:t>ADS</a:t>
            </a:r>
          </a:p>
        </p:txBody>
      </p:sp>
      <p:pic>
        <p:nvPicPr>
          <p:cNvPr id="4" name="Picture 3">
            <a:extLst>
              <a:ext uri="{FF2B5EF4-FFF2-40B4-BE49-F238E27FC236}">
                <a16:creationId xmlns:a16="http://schemas.microsoft.com/office/drawing/2014/main" id="{57DD3025-01B9-4965-9937-6FB2B7107DB4}"/>
              </a:ext>
            </a:extLst>
          </p:cNvPr>
          <p:cNvPicPr>
            <a:picLocks noChangeAspect="1"/>
          </p:cNvPicPr>
          <p:nvPr/>
        </p:nvPicPr>
        <p:blipFill>
          <a:blip r:embed="rId2"/>
          <a:stretch>
            <a:fillRect/>
          </a:stretch>
        </p:blipFill>
        <p:spPr>
          <a:xfrm>
            <a:off x="242506" y="1388354"/>
            <a:ext cx="4809942" cy="2503053"/>
          </a:xfrm>
          <a:prstGeom prst="rect">
            <a:avLst/>
          </a:prstGeom>
          <a:ln w="38100">
            <a:solidFill>
              <a:srgbClr val="CC66FF"/>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a:extLst>
              <a:ext uri="{FF2B5EF4-FFF2-40B4-BE49-F238E27FC236}">
                <a16:creationId xmlns:a16="http://schemas.microsoft.com/office/drawing/2014/main" id="{67E28722-35C2-4BAB-8DAD-4F31718E2953}"/>
              </a:ext>
            </a:extLst>
          </p:cNvPr>
          <p:cNvSpPr txBox="1"/>
          <p:nvPr/>
        </p:nvSpPr>
        <p:spPr>
          <a:xfrm rot="176298">
            <a:off x="266422" y="1270876"/>
            <a:ext cx="1773382" cy="369332"/>
          </a:xfrm>
          <a:prstGeom prst="rect">
            <a:avLst/>
          </a:prstGeom>
          <a:noFill/>
        </p:spPr>
        <p:txBody>
          <a:bodyPr wrap="square" rtlCol="0">
            <a:spAutoFit/>
          </a:bodyPr>
          <a:lstStyle/>
          <a:p>
            <a:r>
              <a:rPr lang="en-US" dirty="0"/>
              <a:t>FACEBOOK</a:t>
            </a:r>
          </a:p>
        </p:txBody>
      </p:sp>
      <p:pic>
        <p:nvPicPr>
          <p:cNvPr id="7" name="Picture 6" descr="A screenshot of a computer&#10;&#10;Description generated with very high confidence">
            <a:extLst>
              <a:ext uri="{FF2B5EF4-FFF2-40B4-BE49-F238E27FC236}">
                <a16:creationId xmlns:a16="http://schemas.microsoft.com/office/drawing/2014/main" id="{001C2D77-DFA7-41F2-8C1B-81C0784952E8}"/>
              </a:ext>
            </a:extLst>
          </p:cNvPr>
          <p:cNvPicPr>
            <a:picLocks noChangeAspect="1"/>
          </p:cNvPicPr>
          <p:nvPr/>
        </p:nvPicPr>
        <p:blipFill rotWithShape="1">
          <a:blip r:embed="rId3"/>
          <a:srcRect l="53164" t="27709" r="1831" b="23678"/>
          <a:stretch/>
        </p:blipFill>
        <p:spPr>
          <a:xfrm>
            <a:off x="1388640" y="4512951"/>
            <a:ext cx="6368668" cy="1935087"/>
          </a:xfrm>
          <a:prstGeom prst="rect">
            <a:avLst/>
          </a:prstGeom>
          <a:ln w="88900" cap="sq" cmpd="thickThin">
            <a:solidFill>
              <a:srgbClr val="000000"/>
            </a:solidFill>
            <a:prstDash val="solid"/>
            <a:miter lim="800000"/>
          </a:ln>
          <a:effectLst>
            <a:innerShdw blurRad="76200">
              <a:srgbClr val="000000"/>
            </a:innerShdw>
          </a:effectLst>
        </p:spPr>
      </p:pic>
      <p:sp>
        <p:nvSpPr>
          <p:cNvPr id="8" name="TextBox 7">
            <a:extLst>
              <a:ext uri="{FF2B5EF4-FFF2-40B4-BE49-F238E27FC236}">
                <a16:creationId xmlns:a16="http://schemas.microsoft.com/office/drawing/2014/main" id="{E987EA21-E7C6-4E31-B566-35BBFA73F828}"/>
              </a:ext>
            </a:extLst>
          </p:cNvPr>
          <p:cNvSpPr txBox="1"/>
          <p:nvPr/>
        </p:nvSpPr>
        <p:spPr>
          <a:xfrm>
            <a:off x="1388640" y="4512134"/>
            <a:ext cx="1676400" cy="369332"/>
          </a:xfrm>
          <a:prstGeom prst="rect">
            <a:avLst/>
          </a:prstGeom>
          <a:noFill/>
        </p:spPr>
        <p:txBody>
          <a:bodyPr wrap="square" rtlCol="0">
            <a:spAutoFit/>
          </a:bodyPr>
          <a:lstStyle/>
          <a:p>
            <a:r>
              <a:rPr lang="en-US" dirty="0"/>
              <a:t>LINKEDIN</a:t>
            </a:r>
          </a:p>
        </p:txBody>
      </p:sp>
      <p:pic>
        <p:nvPicPr>
          <p:cNvPr id="10" name="Picture 9" descr="A group of people around each other&#10;&#10;Description generated with high confidence">
            <a:extLst>
              <a:ext uri="{FF2B5EF4-FFF2-40B4-BE49-F238E27FC236}">
                <a16:creationId xmlns:a16="http://schemas.microsoft.com/office/drawing/2014/main" id="{B5AE62D1-4876-4A3D-84D3-29E1711F4EDA}"/>
              </a:ext>
            </a:extLst>
          </p:cNvPr>
          <p:cNvPicPr>
            <a:picLocks noChangeAspect="1"/>
          </p:cNvPicPr>
          <p:nvPr/>
        </p:nvPicPr>
        <p:blipFill>
          <a:blip r:embed="rId4"/>
          <a:stretch>
            <a:fillRect/>
          </a:stretch>
        </p:blipFill>
        <p:spPr>
          <a:xfrm>
            <a:off x="5052448" y="1388354"/>
            <a:ext cx="4938667" cy="2503870"/>
          </a:xfrm>
          <a:prstGeom prst="rect">
            <a:avLst/>
          </a:prstGeom>
          <a:ln w="38100">
            <a:solidFill>
              <a:srgbClr val="00B0F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TextBox 10">
            <a:extLst>
              <a:ext uri="{FF2B5EF4-FFF2-40B4-BE49-F238E27FC236}">
                <a16:creationId xmlns:a16="http://schemas.microsoft.com/office/drawing/2014/main" id="{2DD2D31A-6782-45FA-9162-6558E29594AA}"/>
              </a:ext>
            </a:extLst>
          </p:cNvPr>
          <p:cNvSpPr txBox="1"/>
          <p:nvPr/>
        </p:nvSpPr>
        <p:spPr>
          <a:xfrm rot="217268">
            <a:off x="5062465" y="1294491"/>
            <a:ext cx="1648690" cy="369332"/>
          </a:xfrm>
          <a:prstGeom prst="rect">
            <a:avLst/>
          </a:prstGeom>
          <a:noFill/>
        </p:spPr>
        <p:txBody>
          <a:bodyPr wrap="square" rtlCol="0">
            <a:spAutoFit/>
          </a:bodyPr>
          <a:lstStyle/>
          <a:p>
            <a:r>
              <a:rPr lang="en-US" dirty="0"/>
              <a:t>TWITTER</a:t>
            </a:r>
          </a:p>
        </p:txBody>
      </p:sp>
    </p:spTree>
    <p:extLst>
      <p:ext uri="{BB962C8B-B14F-4D97-AF65-F5344CB8AC3E}">
        <p14:creationId xmlns:p14="http://schemas.microsoft.com/office/powerpoint/2010/main" val="18513772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gtEl>
                                        <p:attrNameLst>
                                          <p:attrName>r</p:attrName>
                                        </p:attrNameLst>
                                      </p:cBhvr>
                                    </p:animRot>
                                    <p:animRot by="-240000">
                                      <p:cBhvr>
                                        <p:cTn id="13" dur="200" fill="hold">
                                          <p:stCondLst>
                                            <p:cond delay="200"/>
                                          </p:stCondLst>
                                        </p:cTn>
                                        <p:tgtEl>
                                          <p:spTgt spid="10"/>
                                        </p:tgtEl>
                                        <p:attrNameLst>
                                          <p:attrName>r</p:attrName>
                                        </p:attrNameLst>
                                      </p:cBhvr>
                                    </p:animRot>
                                    <p:animRot by="240000">
                                      <p:cBhvr>
                                        <p:cTn id="14" dur="200" fill="hold">
                                          <p:stCondLst>
                                            <p:cond delay="400"/>
                                          </p:stCondLst>
                                        </p:cTn>
                                        <p:tgtEl>
                                          <p:spTgt spid="10"/>
                                        </p:tgtEl>
                                        <p:attrNameLst>
                                          <p:attrName>r</p:attrName>
                                        </p:attrNameLst>
                                      </p:cBhvr>
                                    </p:animRot>
                                    <p:animRot by="-240000">
                                      <p:cBhvr>
                                        <p:cTn id="15" dur="200" fill="hold">
                                          <p:stCondLst>
                                            <p:cond delay="600"/>
                                          </p:stCondLst>
                                        </p:cTn>
                                        <p:tgtEl>
                                          <p:spTgt spid="10"/>
                                        </p:tgtEl>
                                        <p:attrNameLst>
                                          <p:attrName>r</p:attrName>
                                        </p:attrNameLst>
                                      </p:cBhvr>
                                    </p:animRot>
                                    <p:animRot by="120000">
                                      <p:cBhvr>
                                        <p:cTn id="16" dur="200" fill="hold">
                                          <p:stCondLst>
                                            <p:cond delay="800"/>
                                          </p:stCondLst>
                                        </p:cTn>
                                        <p:tgtEl>
                                          <p:spTgt spid="10"/>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7"/>
                                        </p:tgtEl>
                                        <p:attrNameLst>
                                          <p:attrName>r</p:attrName>
                                        </p:attrNameLst>
                                      </p:cBhvr>
                                    </p:animRot>
                                    <p:animRot by="-240000">
                                      <p:cBhvr>
                                        <p:cTn id="19" dur="200" fill="hold">
                                          <p:stCondLst>
                                            <p:cond delay="200"/>
                                          </p:stCondLst>
                                        </p:cTn>
                                        <p:tgtEl>
                                          <p:spTgt spid="7"/>
                                        </p:tgtEl>
                                        <p:attrNameLst>
                                          <p:attrName>r</p:attrName>
                                        </p:attrNameLst>
                                      </p:cBhvr>
                                    </p:animRot>
                                    <p:animRot by="240000">
                                      <p:cBhvr>
                                        <p:cTn id="20" dur="200" fill="hold">
                                          <p:stCondLst>
                                            <p:cond delay="400"/>
                                          </p:stCondLst>
                                        </p:cTn>
                                        <p:tgtEl>
                                          <p:spTgt spid="7"/>
                                        </p:tgtEl>
                                        <p:attrNameLst>
                                          <p:attrName>r</p:attrName>
                                        </p:attrNameLst>
                                      </p:cBhvr>
                                    </p:animRot>
                                    <p:animRot by="-240000">
                                      <p:cBhvr>
                                        <p:cTn id="21" dur="200" fill="hold">
                                          <p:stCondLst>
                                            <p:cond delay="600"/>
                                          </p:stCondLst>
                                        </p:cTn>
                                        <p:tgtEl>
                                          <p:spTgt spid="7"/>
                                        </p:tgtEl>
                                        <p:attrNameLst>
                                          <p:attrName>r</p:attrName>
                                        </p:attrNameLst>
                                      </p:cBhvr>
                                    </p:animRot>
                                    <p:animRot by="120000">
                                      <p:cBhvr>
                                        <p:cTn id="22"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302</TotalTime>
  <Words>580</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Trebuchet MS</vt:lpstr>
      <vt:lpstr>Wingdings</vt:lpstr>
      <vt:lpstr>Wingdings 3</vt:lpstr>
      <vt:lpstr>Facet</vt:lpstr>
      <vt:lpstr>MY CLIENT                                             PROJECT</vt:lpstr>
      <vt:lpstr>Client Background</vt:lpstr>
      <vt:lpstr>Benchmark February 2019</vt:lpstr>
      <vt:lpstr>PowerPoint Presentation</vt:lpstr>
      <vt:lpstr>IMPLEMENTATIONS</vt:lpstr>
      <vt:lpstr>IMPLEMENTATIONS</vt:lpstr>
      <vt:lpstr>IMPLEMENTATIONS</vt:lpstr>
      <vt:lpstr>CONTENT CALENDAR</vt:lpstr>
      <vt:lpstr>MOCKUP ADS</vt:lpstr>
      <vt:lpstr>RESULTS FOR FACEBOOK</vt:lpstr>
      <vt:lpstr>RESULTS  FOR TWITTER</vt:lpstr>
      <vt:lpstr>PowerPoint Presentation</vt:lpstr>
      <vt:lpstr>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CLIENT                                             PROJECT</dc:title>
  <dc:creator>Melissa McCloud</dc:creator>
  <cp:lastModifiedBy>Melissa McCloud</cp:lastModifiedBy>
  <cp:revision>27</cp:revision>
  <dcterms:created xsi:type="dcterms:W3CDTF">2019-05-04T03:15:09Z</dcterms:created>
  <dcterms:modified xsi:type="dcterms:W3CDTF">2019-05-04T23:37:40Z</dcterms:modified>
</cp:coreProperties>
</file>